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vetica Now Text  1" panose="020B0604020202020204" charset="-18"/>
      <p:regular r:id="rId16"/>
    </p:embeddedFont>
    <p:embeddedFont>
      <p:font typeface="Helvetica Now Text  1 Bold" panose="020B0604020202020204" charset="-18"/>
      <p:regular r:id="rId17"/>
    </p:embeddedFont>
    <p:embeddedFont>
      <p:font typeface="Helvetica Now Text  1 Heavy" panose="020B0604020202020204" charset="-18"/>
      <p:regular r:id="rId18"/>
    </p:embeddedFont>
    <p:embeddedFont>
      <p:font typeface="Helvetica Now Text  2 Bold" panose="020B0604020202020204" charset="-18"/>
      <p:regular r:id="rId19"/>
    </p:embeddedFont>
    <p:embeddedFont>
      <p:font typeface="Square Peg" panose="020B0604020202020204" charset="-18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-24" y="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sv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5.svg"/><Relationship Id="rId10" Type="http://schemas.openxmlformats.org/officeDocument/2006/relationships/image" Target="../media/image1.png"/><Relationship Id="rId4" Type="http://schemas.openxmlformats.org/officeDocument/2006/relationships/image" Target="../media/image4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.svg"/><Relationship Id="rId5" Type="http://schemas.openxmlformats.org/officeDocument/2006/relationships/image" Target="../media/image12.svg"/><Relationship Id="rId10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9.png"/><Relationship Id="rId12" Type="http://schemas.openxmlformats.org/officeDocument/2006/relationships/image" Target="../media/image5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4.png"/><Relationship Id="rId5" Type="http://schemas.openxmlformats.org/officeDocument/2006/relationships/image" Target="../media/image17.png"/><Relationship Id="rId10" Type="http://schemas.openxmlformats.org/officeDocument/2006/relationships/image" Target="../media/image3.svg"/><Relationship Id="rId4" Type="http://schemas.openxmlformats.org/officeDocument/2006/relationships/image" Target="../media/image13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2.svg"/><Relationship Id="rId7" Type="http://schemas.openxmlformats.org/officeDocument/2006/relationships/image" Target="../media/image3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6.svg"/><Relationship Id="rId5" Type="http://schemas.openxmlformats.org/officeDocument/2006/relationships/image" Target="../media/image24.sv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590940" y="4991100"/>
            <a:ext cx="4610460" cy="4610460"/>
          </a:xfrm>
          <a:custGeom>
            <a:avLst/>
            <a:gdLst/>
            <a:ahLst/>
            <a:cxnLst/>
            <a:rect l="l" t="t" r="r" b="b"/>
            <a:pathLst>
              <a:path w="4610460" h="4610460">
                <a:moveTo>
                  <a:pt x="0" y="0"/>
                </a:moveTo>
                <a:lnTo>
                  <a:pt x="4610460" y="0"/>
                </a:lnTo>
                <a:lnTo>
                  <a:pt x="4610460" y="4610460"/>
                </a:lnTo>
                <a:lnTo>
                  <a:pt x="0" y="4610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1785762" y="3559673"/>
            <a:ext cx="14252079" cy="774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dirty="0">
                <a:solidFill>
                  <a:srgbClr val="000000"/>
                </a:solidFill>
                <a:latin typeface="Helvetica Now Text  1 Heavy"/>
              </a:rPr>
              <a:t>ZÁVĚREČNÁ PREZENTACE KAMPANĚ GIRASOLE </a:t>
            </a:r>
            <a:r>
              <a:rPr lang="en-US" sz="4000" dirty="0" err="1">
                <a:solidFill>
                  <a:srgbClr val="000000"/>
                </a:solidFill>
                <a:latin typeface="Helvetica Now Text  1 Heavy"/>
              </a:rPr>
              <a:t>z.s</a:t>
            </a:r>
            <a:r>
              <a:rPr lang="en-US" sz="4000" dirty="0">
                <a:solidFill>
                  <a:srgbClr val="000000"/>
                </a:solidFill>
                <a:latin typeface="Helvetica Now Text  1 Heavy"/>
              </a:rPr>
              <a:t>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32883" y="2171700"/>
            <a:ext cx="5557838" cy="136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000000"/>
                </a:solidFill>
                <a:latin typeface="Helvetica Now Text  1 Heavy"/>
              </a:rPr>
              <a:t>FRIN 2023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7513478"/>
            <a:ext cx="509826" cy="509826"/>
            <a:chOff x="0" y="0"/>
            <a:chExt cx="509829" cy="5098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9778" cy="509778"/>
            </a:xfrm>
            <a:custGeom>
              <a:avLst/>
              <a:gdLst/>
              <a:ahLst/>
              <a:cxnLst/>
              <a:rect l="l" t="t" r="r" b="b"/>
              <a:pathLst>
                <a:path w="509778" h="509778">
                  <a:moveTo>
                    <a:pt x="509778" y="211836"/>
                  </a:moveTo>
                  <a:lnTo>
                    <a:pt x="358902" y="211836"/>
                  </a:lnTo>
                  <a:lnTo>
                    <a:pt x="465582" y="105156"/>
                  </a:lnTo>
                  <a:lnTo>
                    <a:pt x="404622" y="44196"/>
                  </a:lnTo>
                  <a:lnTo>
                    <a:pt x="297942" y="150876"/>
                  </a:lnTo>
                  <a:lnTo>
                    <a:pt x="297942" y="0"/>
                  </a:lnTo>
                  <a:lnTo>
                    <a:pt x="211836" y="0"/>
                  </a:lnTo>
                  <a:lnTo>
                    <a:pt x="211836" y="150876"/>
                  </a:lnTo>
                  <a:lnTo>
                    <a:pt x="105156" y="44196"/>
                  </a:lnTo>
                  <a:lnTo>
                    <a:pt x="44196" y="105156"/>
                  </a:lnTo>
                  <a:lnTo>
                    <a:pt x="150876" y="211836"/>
                  </a:lnTo>
                  <a:lnTo>
                    <a:pt x="0" y="211836"/>
                  </a:lnTo>
                  <a:lnTo>
                    <a:pt x="0" y="298069"/>
                  </a:lnTo>
                  <a:lnTo>
                    <a:pt x="150876" y="298069"/>
                  </a:lnTo>
                  <a:lnTo>
                    <a:pt x="44196" y="404749"/>
                  </a:lnTo>
                  <a:lnTo>
                    <a:pt x="105156" y="465709"/>
                  </a:lnTo>
                  <a:lnTo>
                    <a:pt x="211836" y="359029"/>
                  </a:lnTo>
                  <a:lnTo>
                    <a:pt x="211836" y="509778"/>
                  </a:lnTo>
                  <a:lnTo>
                    <a:pt x="297942" y="509778"/>
                  </a:lnTo>
                  <a:lnTo>
                    <a:pt x="297942" y="358902"/>
                  </a:lnTo>
                  <a:lnTo>
                    <a:pt x="404622" y="465582"/>
                  </a:lnTo>
                  <a:lnTo>
                    <a:pt x="465582" y="404622"/>
                  </a:lnTo>
                  <a:lnTo>
                    <a:pt x="358902" y="297942"/>
                  </a:lnTo>
                  <a:lnTo>
                    <a:pt x="509778" y="29794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0" y="8278221"/>
            <a:ext cx="509826" cy="509826"/>
            <a:chOff x="0" y="0"/>
            <a:chExt cx="509829" cy="50982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9778" cy="509778"/>
            </a:xfrm>
            <a:custGeom>
              <a:avLst/>
              <a:gdLst/>
              <a:ahLst/>
              <a:cxnLst/>
              <a:rect l="l" t="t" r="r" b="b"/>
              <a:pathLst>
                <a:path w="509778" h="509778">
                  <a:moveTo>
                    <a:pt x="509778" y="211836"/>
                  </a:moveTo>
                  <a:lnTo>
                    <a:pt x="358902" y="211836"/>
                  </a:lnTo>
                  <a:lnTo>
                    <a:pt x="465582" y="105156"/>
                  </a:lnTo>
                  <a:lnTo>
                    <a:pt x="404622" y="44196"/>
                  </a:lnTo>
                  <a:lnTo>
                    <a:pt x="297942" y="150876"/>
                  </a:lnTo>
                  <a:lnTo>
                    <a:pt x="297942" y="0"/>
                  </a:lnTo>
                  <a:lnTo>
                    <a:pt x="211836" y="0"/>
                  </a:lnTo>
                  <a:lnTo>
                    <a:pt x="211836" y="150876"/>
                  </a:lnTo>
                  <a:lnTo>
                    <a:pt x="105156" y="44196"/>
                  </a:lnTo>
                  <a:lnTo>
                    <a:pt x="44196" y="105156"/>
                  </a:lnTo>
                  <a:lnTo>
                    <a:pt x="150876" y="211836"/>
                  </a:lnTo>
                  <a:lnTo>
                    <a:pt x="0" y="211836"/>
                  </a:lnTo>
                  <a:lnTo>
                    <a:pt x="0" y="298069"/>
                  </a:lnTo>
                  <a:lnTo>
                    <a:pt x="150876" y="298069"/>
                  </a:lnTo>
                  <a:lnTo>
                    <a:pt x="44196" y="404749"/>
                  </a:lnTo>
                  <a:lnTo>
                    <a:pt x="105156" y="465709"/>
                  </a:lnTo>
                  <a:lnTo>
                    <a:pt x="211836" y="359029"/>
                  </a:lnTo>
                  <a:lnTo>
                    <a:pt x="211836" y="509778"/>
                  </a:lnTo>
                  <a:lnTo>
                    <a:pt x="297942" y="509778"/>
                  </a:lnTo>
                  <a:lnTo>
                    <a:pt x="297942" y="358902"/>
                  </a:lnTo>
                  <a:lnTo>
                    <a:pt x="404622" y="465582"/>
                  </a:lnTo>
                  <a:lnTo>
                    <a:pt x="465582" y="404622"/>
                  </a:lnTo>
                  <a:lnTo>
                    <a:pt x="358902" y="297942"/>
                  </a:lnTo>
                  <a:lnTo>
                    <a:pt x="509778" y="29794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0" y="9042964"/>
            <a:ext cx="509826" cy="509826"/>
            <a:chOff x="0" y="0"/>
            <a:chExt cx="509829" cy="50982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09778" cy="509778"/>
            </a:xfrm>
            <a:custGeom>
              <a:avLst/>
              <a:gdLst/>
              <a:ahLst/>
              <a:cxnLst/>
              <a:rect l="l" t="t" r="r" b="b"/>
              <a:pathLst>
                <a:path w="509778" h="509778">
                  <a:moveTo>
                    <a:pt x="509778" y="211836"/>
                  </a:moveTo>
                  <a:lnTo>
                    <a:pt x="358902" y="211836"/>
                  </a:lnTo>
                  <a:lnTo>
                    <a:pt x="465582" y="105156"/>
                  </a:lnTo>
                  <a:lnTo>
                    <a:pt x="404622" y="44196"/>
                  </a:lnTo>
                  <a:lnTo>
                    <a:pt x="297942" y="150876"/>
                  </a:lnTo>
                  <a:lnTo>
                    <a:pt x="297942" y="0"/>
                  </a:lnTo>
                  <a:lnTo>
                    <a:pt x="211836" y="0"/>
                  </a:lnTo>
                  <a:lnTo>
                    <a:pt x="211836" y="150876"/>
                  </a:lnTo>
                  <a:lnTo>
                    <a:pt x="105156" y="44196"/>
                  </a:lnTo>
                  <a:lnTo>
                    <a:pt x="44196" y="105156"/>
                  </a:lnTo>
                  <a:lnTo>
                    <a:pt x="150876" y="211836"/>
                  </a:lnTo>
                  <a:lnTo>
                    <a:pt x="0" y="211836"/>
                  </a:lnTo>
                  <a:lnTo>
                    <a:pt x="0" y="298069"/>
                  </a:lnTo>
                  <a:lnTo>
                    <a:pt x="150876" y="298069"/>
                  </a:lnTo>
                  <a:lnTo>
                    <a:pt x="44196" y="404749"/>
                  </a:lnTo>
                  <a:lnTo>
                    <a:pt x="105156" y="465709"/>
                  </a:lnTo>
                  <a:lnTo>
                    <a:pt x="211836" y="359029"/>
                  </a:lnTo>
                  <a:lnTo>
                    <a:pt x="211836" y="509778"/>
                  </a:lnTo>
                  <a:lnTo>
                    <a:pt x="297942" y="509778"/>
                  </a:lnTo>
                  <a:lnTo>
                    <a:pt x="297942" y="358902"/>
                  </a:lnTo>
                  <a:lnTo>
                    <a:pt x="404622" y="465582"/>
                  </a:lnTo>
                  <a:lnTo>
                    <a:pt x="465582" y="404622"/>
                  </a:lnTo>
                  <a:lnTo>
                    <a:pt x="358902" y="297942"/>
                  </a:lnTo>
                  <a:lnTo>
                    <a:pt x="509778" y="29794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0" y="9807717"/>
            <a:ext cx="509826" cy="509816"/>
            <a:chOff x="0" y="0"/>
            <a:chExt cx="509829" cy="50981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9778" cy="509778"/>
            </a:xfrm>
            <a:custGeom>
              <a:avLst/>
              <a:gdLst/>
              <a:ahLst/>
              <a:cxnLst/>
              <a:rect l="l" t="t" r="r" b="b"/>
              <a:pathLst>
                <a:path w="509778" h="509778">
                  <a:moveTo>
                    <a:pt x="509778" y="211836"/>
                  </a:moveTo>
                  <a:lnTo>
                    <a:pt x="358902" y="211836"/>
                  </a:lnTo>
                  <a:lnTo>
                    <a:pt x="465582" y="105156"/>
                  </a:lnTo>
                  <a:lnTo>
                    <a:pt x="404622" y="44196"/>
                  </a:lnTo>
                  <a:lnTo>
                    <a:pt x="297942" y="150876"/>
                  </a:lnTo>
                  <a:lnTo>
                    <a:pt x="297942" y="0"/>
                  </a:lnTo>
                  <a:lnTo>
                    <a:pt x="211836" y="0"/>
                  </a:lnTo>
                  <a:lnTo>
                    <a:pt x="211836" y="150876"/>
                  </a:lnTo>
                  <a:lnTo>
                    <a:pt x="105156" y="44196"/>
                  </a:lnTo>
                  <a:lnTo>
                    <a:pt x="44196" y="105156"/>
                  </a:lnTo>
                  <a:lnTo>
                    <a:pt x="150876" y="211836"/>
                  </a:lnTo>
                  <a:lnTo>
                    <a:pt x="0" y="211836"/>
                  </a:lnTo>
                  <a:lnTo>
                    <a:pt x="0" y="298069"/>
                  </a:lnTo>
                  <a:lnTo>
                    <a:pt x="150876" y="298069"/>
                  </a:lnTo>
                  <a:lnTo>
                    <a:pt x="44196" y="404749"/>
                  </a:lnTo>
                  <a:lnTo>
                    <a:pt x="105156" y="465709"/>
                  </a:lnTo>
                  <a:lnTo>
                    <a:pt x="211836" y="359029"/>
                  </a:lnTo>
                  <a:lnTo>
                    <a:pt x="211836" y="509778"/>
                  </a:lnTo>
                  <a:lnTo>
                    <a:pt x="297942" y="509778"/>
                  </a:lnTo>
                  <a:lnTo>
                    <a:pt x="297942" y="358902"/>
                  </a:lnTo>
                  <a:lnTo>
                    <a:pt x="404622" y="465582"/>
                  </a:lnTo>
                  <a:lnTo>
                    <a:pt x="465582" y="404622"/>
                  </a:lnTo>
                  <a:lnTo>
                    <a:pt x="358902" y="297942"/>
                  </a:lnTo>
                  <a:lnTo>
                    <a:pt x="509778" y="29794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764743" y="7513478"/>
            <a:ext cx="509826" cy="509826"/>
            <a:chOff x="0" y="0"/>
            <a:chExt cx="509829" cy="50982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09778" cy="509778"/>
            </a:xfrm>
            <a:custGeom>
              <a:avLst/>
              <a:gdLst/>
              <a:ahLst/>
              <a:cxnLst/>
              <a:rect l="l" t="t" r="r" b="b"/>
              <a:pathLst>
                <a:path w="509778" h="509778">
                  <a:moveTo>
                    <a:pt x="509778" y="211836"/>
                  </a:moveTo>
                  <a:lnTo>
                    <a:pt x="358902" y="211836"/>
                  </a:lnTo>
                  <a:lnTo>
                    <a:pt x="465582" y="105156"/>
                  </a:lnTo>
                  <a:lnTo>
                    <a:pt x="404622" y="44196"/>
                  </a:lnTo>
                  <a:lnTo>
                    <a:pt x="297942" y="150876"/>
                  </a:lnTo>
                  <a:lnTo>
                    <a:pt x="297942" y="0"/>
                  </a:lnTo>
                  <a:lnTo>
                    <a:pt x="211836" y="0"/>
                  </a:lnTo>
                  <a:lnTo>
                    <a:pt x="211836" y="150876"/>
                  </a:lnTo>
                  <a:lnTo>
                    <a:pt x="105156" y="44196"/>
                  </a:lnTo>
                  <a:lnTo>
                    <a:pt x="44196" y="105156"/>
                  </a:lnTo>
                  <a:lnTo>
                    <a:pt x="150876" y="211836"/>
                  </a:lnTo>
                  <a:lnTo>
                    <a:pt x="0" y="211836"/>
                  </a:lnTo>
                  <a:lnTo>
                    <a:pt x="0" y="298069"/>
                  </a:lnTo>
                  <a:lnTo>
                    <a:pt x="150876" y="298069"/>
                  </a:lnTo>
                  <a:lnTo>
                    <a:pt x="44196" y="404749"/>
                  </a:lnTo>
                  <a:lnTo>
                    <a:pt x="105156" y="465709"/>
                  </a:lnTo>
                  <a:lnTo>
                    <a:pt x="211836" y="359029"/>
                  </a:lnTo>
                  <a:lnTo>
                    <a:pt x="211836" y="509778"/>
                  </a:lnTo>
                  <a:lnTo>
                    <a:pt x="297942" y="509778"/>
                  </a:lnTo>
                  <a:lnTo>
                    <a:pt x="297942" y="358902"/>
                  </a:lnTo>
                  <a:lnTo>
                    <a:pt x="404622" y="465582"/>
                  </a:lnTo>
                  <a:lnTo>
                    <a:pt x="465582" y="404622"/>
                  </a:lnTo>
                  <a:lnTo>
                    <a:pt x="358902" y="297942"/>
                  </a:lnTo>
                  <a:lnTo>
                    <a:pt x="509778" y="29794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764743" y="8287746"/>
            <a:ext cx="509826" cy="509826"/>
            <a:chOff x="0" y="0"/>
            <a:chExt cx="509829" cy="50982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09778" cy="509778"/>
            </a:xfrm>
            <a:custGeom>
              <a:avLst/>
              <a:gdLst/>
              <a:ahLst/>
              <a:cxnLst/>
              <a:rect l="l" t="t" r="r" b="b"/>
              <a:pathLst>
                <a:path w="509778" h="509778">
                  <a:moveTo>
                    <a:pt x="509778" y="211836"/>
                  </a:moveTo>
                  <a:lnTo>
                    <a:pt x="358902" y="211836"/>
                  </a:lnTo>
                  <a:lnTo>
                    <a:pt x="465582" y="105156"/>
                  </a:lnTo>
                  <a:lnTo>
                    <a:pt x="404622" y="44196"/>
                  </a:lnTo>
                  <a:lnTo>
                    <a:pt x="297942" y="150876"/>
                  </a:lnTo>
                  <a:lnTo>
                    <a:pt x="297942" y="0"/>
                  </a:lnTo>
                  <a:lnTo>
                    <a:pt x="211836" y="0"/>
                  </a:lnTo>
                  <a:lnTo>
                    <a:pt x="211836" y="150876"/>
                  </a:lnTo>
                  <a:lnTo>
                    <a:pt x="105156" y="44196"/>
                  </a:lnTo>
                  <a:lnTo>
                    <a:pt x="44196" y="105156"/>
                  </a:lnTo>
                  <a:lnTo>
                    <a:pt x="150876" y="211836"/>
                  </a:lnTo>
                  <a:lnTo>
                    <a:pt x="0" y="211836"/>
                  </a:lnTo>
                  <a:lnTo>
                    <a:pt x="0" y="298069"/>
                  </a:lnTo>
                  <a:lnTo>
                    <a:pt x="150876" y="298069"/>
                  </a:lnTo>
                  <a:lnTo>
                    <a:pt x="44196" y="404749"/>
                  </a:lnTo>
                  <a:lnTo>
                    <a:pt x="105156" y="465709"/>
                  </a:lnTo>
                  <a:lnTo>
                    <a:pt x="211836" y="359029"/>
                  </a:lnTo>
                  <a:lnTo>
                    <a:pt x="211836" y="509778"/>
                  </a:lnTo>
                  <a:lnTo>
                    <a:pt x="297942" y="509778"/>
                  </a:lnTo>
                  <a:lnTo>
                    <a:pt x="297942" y="358902"/>
                  </a:lnTo>
                  <a:lnTo>
                    <a:pt x="404622" y="465582"/>
                  </a:lnTo>
                  <a:lnTo>
                    <a:pt x="465582" y="404622"/>
                  </a:lnTo>
                  <a:lnTo>
                    <a:pt x="358902" y="297942"/>
                  </a:lnTo>
                  <a:lnTo>
                    <a:pt x="509778" y="29794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764743" y="9817242"/>
            <a:ext cx="509826" cy="509816"/>
            <a:chOff x="0" y="0"/>
            <a:chExt cx="509829" cy="5098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09778" cy="509778"/>
            </a:xfrm>
            <a:custGeom>
              <a:avLst/>
              <a:gdLst/>
              <a:ahLst/>
              <a:cxnLst/>
              <a:rect l="l" t="t" r="r" b="b"/>
              <a:pathLst>
                <a:path w="509778" h="509778">
                  <a:moveTo>
                    <a:pt x="509778" y="211836"/>
                  </a:moveTo>
                  <a:lnTo>
                    <a:pt x="358902" y="211836"/>
                  </a:lnTo>
                  <a:lnTo>
                    <a:pt x="465582" y="105156"/>
                  </a:lnTo>
                  <a:lnTo>
                    <a:pt x="404622" y="44196"/>
                  </a:lnTo>
                  <a:lnTo>
                    <a:pt x="297942" y="150876"/>
                  </a:lnTo>
                  <a:lnTo>
                    <a:pt x="297942" y="0"/>
                  </a:lnTo>
                  <a:lnTo>
                    <a:pt x="211836" y="0"/>
                  </a:lnTo>
                  <a:lnTo>
                    <a:pt x="211836" y="150876"/>
                  </a:lnTo>
                  <a:lnTo>
                    <a:pt x="105156" y="44196"/>
                  </a:lnTo>
                  <a:lnTo>
                    <a:pt x="44196" y="105156"/>
                  </a:lnTo>
                  <a:lnTo>
                    <a:pt x="150876" y="211836"/>
                  </a:lnTo>
                  <a:lnTo>
                    <a:pt x="0" y="211836"/>
                  </a:lnTo>
                  <a:lnTo>
                    <a:pt x="0" y="298069"/>
                  </a:lnTo>
                  <a:lnTo>
                    <a:pt x="150876" y="298069"/>
                  </a:lnTo>
                  <a:lnTo>
                    <a:pt x="44196" y="404749"/>
                  </a:lnTo>
                  <a:lnTo>
                    <a:pt x="105156" y="465709"/>
                  </a:lnTo>
                  <a:lnTo>
                    <a:pt x="211836" y="359029"/>
                  </a:lnTo>
                  <a:lnTo>
                    <a:pt x="211836" y="509778"/>
                  </a:lnTo>
                  <a:lnTo>
                    <a:pt x="297942" y="509778"/>
                  </a:lnTo>
                  <a:lnTo>
                    <a:pt x="297942" y="358902"/>
                  </a:lnTo>
                  <a:lnTo>
                    <a:pt x="404622" y="465582"/>
                  </a:lnTo>
                  <a:lnTo>
                    <a:pt x="465582" y="404622"/>
                  </a:lnTo>
                  <a:lnTo>
                    <a:pt x="358902" y="297942"/>
                  </a:lnTo>
                  <a:lnTo>
                    <a:pt x="509778" y="29794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674457" y="7523013"/>
            <a:ext cx="1274588" cy="1274588"/>
            <a:chOff x="0" y="0"/>
            <a:chExt cx="1274585" cy="127458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74699" cy="1274572"/>
            </a:xfrm>
            <a:custGeom>
              <a:avLst/>
              <a:gdLst/>
              <a:ahLst/>
              <a:cxnLst/>
              <a:rect l="l" t="t" r="r" b="b"/>
              <a:pathLst>
                <a:path w="1274699" h="1274572">
                  <a:moveTo>
                    <a:pt x="1274572" y="529590"/>
                  </a:moveTo>
                  <a:lnTo>
                    <a:pt x="897382" y="529590"/>
                  </a:lnTo>
                  <a:lnTo>
                    <a:pt x="1164082" y="262763"/>
                  </a:lnTo>
                  <a:lnTo>
                    <a:pt x="1011809" y="110490"/>
                  </a:lnTo>
                  <a:lnTo>
                    <a:pt x="745109" y="377317"/>
                  </a:lnTo>
                  <a:lnTo>
                    <a:pt x="745109" y="0"/>
                  </a:lnTo>
                  <a:lnTo>
                    <a:pt x="529590" y="0"/>
                  </a:lnTo>
                  <a:lnTo>
                    <a:pt x="529590" y="377317"/>
                  </a:lnTo>
                  <a:lnTo>
                    <a:pt x="262763" y="110490"/>
                  </a:lnTo>
                  <a:lnTo>
                    <a:pt x="110490" y="262763"/>
                  </a:lnTo>
                  <a:lnTo>
                    <a:pt x="377190" y="529590"/>
                  </a:lnTo>
                  <a:lnTo>
                    <a:pt x="0" y="529590"/>
                  </a:lnTo>
                  <a:lnTo>
                    <a:pt x="0" y="744982"/>
                  </a:lnTo>
                  <a:lnTo>
                    <a:pt x="377190" y="744982"/>
                  </a:lnTo>
                  <a:lnTo>
                    <a:pt x="110490" y="1011809"/>
                  </a:lnTo>
                  <a:lnTo>
                    <a:pt x="262763" y="1164082"/>
                  </a:lnTo>
                  <a:lnTo>
                    <a:pt x="529463" y="897382"/>
                  </a:lnTo>
                  <a:lnTo>
                    <a:pt x="529463" y="1274572"/>
                  </a:lnTo>
                  <a:lnTo>
                    <a:pt x="744982" y="1274572"/>
                  </a:lnTo>
                  <a:lnTo>
                    <a:pt x="744982" y="897382"/>
                  </a:lnTo>
                  <a:lnTo>
                    <a:pt x="1011682" y="1164082"/>
                  </a:lnTo>
                  <a:lnTo>
                    <a:pt x="1164082" y="1011809"/>
                  </a:lnTo>
                  <a:lnTo>
                    <a:pt x="897382" y="744982"/>
                  </a:lnTo>
                  <a:lnTo>
                    <a:pt x="1274699" y="74498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610973" y="8988986"/>
            <a:ext cx="1749190" cy="1401585"/>
          </a:xfrm>
          <a:custGeom>
            <a:avLst/>
            <a:gdLst/>
            <a:ahLst/>
            <a:cxnLst/>
            <a:rect l="l" t="t" r="r" b="b"/>
            <a:pathLst>
              <a:path w="1749190" h="1401585">
                <a:moveTo>
                  <a:pt x="0" y="0"/>
                </a:moveTo>
                <a:lnTo>
                  <a:pt x="1749190" y="0"/>
                </a:lnTo>
                <a:lnTo>
                  <a:pt x="1749190" y="1401585"/>
                </a:lnTo>
                <a:lnTo>
                  <a:pt x="0" y="1401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3696557" y="9817242"/>
            <a:ext cx="509826" cy="509816"/>
            <a:chOff x="0" y="0"/>
            <a:chExt cx="509829" cy="50981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09778" cy="509778"/>
            </a:xfrm>
            <a:custGeom>
              <a:avLst/>
              <a:gdLst/>
              <a:ahLst/>
              <a:cxnLst/>
              <a:rect l="l" t="t" r="r" b="b"/>
              <a:pathLst>
                <a:path w="509778" h="509778">
                  <a:moveTo>
                    <a:pt x="509778" y="211836"/>
                  </a:moveTo>
                  <a:lnTo>
                    <a:pt x="358902" y="211836"/>
                  </a:lnTo>
                  <a:lnTo>
                    <a:pt x="465582" y="105156"/>
                  </a:lnTo>
                  <a:lnTo>
                    <a:pt x="404622" y="44196"/>
                  </a:lnTo>
                  <a:lnTo>
                    <a:pt x="297942" y="150876"/>
                  </a:lnTo>
                  <a:lnTo>
                    <a:pt x="297942" y="0"/>
                  </a:lnTo>
                  <a:lnTo>
                    <a:pt x="211836" y="0"/>
                  </a:lnTo>
                  <a:lnTo>
                    <a:pt x="211836" y="150876"/>
                  </a:lnTo>
                  <a:lnTo>
                    <a:pt x="105156" y="44196"/>
                  </a:lnTo>
                  <a:lnTo>
                    <a:pt x="44196" y="105156"/>
                  </a:lnTo>
                  <a:lnTo>
                    <a:pt x="150876" y="211836"/>
                  </a:lnTo>
                  <a:lnTo>
                    <a:pt x="0" y="211836"/>
                  </a:lnTo>
                  <a:lnTo>
                    <a:pt x="0" y="298069"/>
                  </a:lnTo>
                  <a:lnTo>
                    <a:pt x="150876" y="298069"/>
                  </a:lnTo>
                  <a:lnTo>
                    <a:pt x="44196" y="404749"/>
                  </a:lnTo>
                  <a:lnTo>
                    <a:pt x="105156" y="465709"/>
                  </a:lnTo>
                  <a:lnTo>
                    <a:pt x="211836" y="359029"/>
                  </a:lnTo>
                  <a:lnTo>
                    <a:pt x="211836" y="509778"/>
                  </a:lnTo>
                  <a:lnTo>
                    <a:pt x="297942" y="509778"/>
                  </a:lnTo>
                  <a:lnTo>
                    <a:pt x="297942" y="358902"/>
                  </a:lnTo>
                  <a:lnTo>
                    <a:pt x="404622" y="465582"/>
                  </a:lnTo>
                  <a:lnTo>
                    <a:pt x="465582" y="404622"/>
                  </a:lnTo>
                  <a:lnTo>
                    <a:pt x="358902" y="297942"/>
                  </a:lnTo>
                  <a:lnTo>
                    <a:pt x="509778" y="29794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4465063" y="9042974"/>
            <a:ext cx="509826" cy="509826"/>
            <a:chOff x="0" y="0"/>
            <a:chExt cx="509829" cy="50982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09778" cy="509778"/>
            </a:xfrm>
            <a:custGeom>
              <a:avLst/>
              <a:gdLst/>
              <a:ahLst/>
              <a:cxnLst/>
              <a:rect l="l" t="t" r="r" b="b"/>
              <a:pathLst>
                <a:path w="509778" h="509778">
                  <a:moveTo>
                    <a:pt x="509778" y="211836"/>
                  </a:moveTo>
                  <a:lnTo>
                    <a:pt x="358902" y="211836"/>
                  </a:lnTo>
                  <a:lnTo>
                    <a:pt x="465582" y="105156"/>
                  </a:lnTo>
                  <a:lnTo>
                    <a:pt x="404622" y="44196"/>
                  </a:lnTo>
                  <a:lnTo>
                    <a:pt x="297942" y="150876"/>
                  </a:lnTo>
                  <a:lnTo>
                    <a:pt x="297942" y="0"/>
                  </a:lnTo>
                  <a:lnTo>
                    <a:pt x="211836" y="0"/>
                  </a:lnTo>
                  <a:lnTo>
                    <a:pt x="211836" y="150876"/>
                  </a:lnTo>
                  <a:lnTo>
                    <a:pt x="105156" y="44196"/>
                  </a:lnTo>
                  <a:lnTo>
                    <a:pt x="44196" y="105156"/>
                  </a:lnTo>
                  <a:lnTo>
                    <a:pt x="150876" y="211836"/>
                  </a:lnTo>
                  <a:lnTo>
                    <a:pt x="0" y="211836"/>
                  </a:lnTo>
                  <a:lnTo>
                    <a:pt x="0" y="298069"/>
                  </a:lnTo>
                  <a:lnTo>
                    <a:pt x="150876" y="298069"/>
                  </a:lnTo>
                  <a:lnTo>
                    <a:pt x="44196" y="404749"/>
                  </a:lnTo>
                  <a:lnTo>
                    <a:pt x="105156" y="465709"/>
                  </a:lnTo>
                  <a:lnTo>
                    <a:pt x="211836" y="359029"/>
                  </a:lnTo>
                  <a:lnTo>
                    <a:pt x="211836" y="509778"/>
                  </a:lnTo>
                  <a:lnTo>
                    <a:pt x="297942" y="509778"/>
                  </a:lnTo>
                  <a:lnTo>
                    <a:pt x="297942" y="358902"/>
                  </a:lnTo>
                  <a:lnTo>
                    <a:pt x="404622" y="465582"/>
                  </a:lnTo>
                  <a:lnTo>
                    <a:pt x="465582" y="404622"/>
                  </a:lnTo>
                  <a:lnTo>
                    <a:pt x="358902" y="297942"/>
                  </a:lnTo>
                  <a:lnTo>
                    <a:pt x="509778" y="29794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3" name="Freeform 23"/>
          <p:cNvSpPr/>
          <p:nvPr/>
        </p:nvSpPr>
        <p:spPr>
          <a:xfrm>
            <a:off x="3285439" y="7459509"/>
            <a:ext cx="1749190" cy="1401594"/>
          </a:xfrm>
          <a:custGeom>
            <a:avLst/>
            <a:gdLst/>
            <a:ahLst/>
            <a:cxnLst/>
            <a:rect l="l" t="t" r="r" b="b"/>
            <a:pathLst>
              <a:path w="1749190" h="1401594">
                <a:moveTo>
                  <a:pt x="0" y="0"/>
                </a:moveTo>
                <a:lnTo>
                  <a:pt x="1749190" y="0"/>
                </a:lnTo>
                <a:lnTo>
                  <a:pt x="1749190" y="1401595"/>
                </a:lnTo>
                <a:lnTo>
                  <a:pt x="0" y="140159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24" name="Group 24"/>
          <p:cNvGrpSpPr>
            <a:grpSpLocks noChangeAspect="1"/>
          </p:cNvGrpSpPr>
          <p:nvPr/>
        </p:nvGrpSpPr>
        <p:grpSpPr>
          <a:xfrm>
            <a:off x="5371014" y="7513488"/>
            <a:ext cx="1274588" cy="1274588"/>
            <a:chOff x="0" y="0"/>
            <a:chExt cx="1274585" cy="127458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274699" cy="1274572"/>
            </a:xfrm>
            <a:custGeom>
              <a:avLst/>
              <a:gdLst/>
              <a:ahLst/>
              <a:cxnLst/>
              <a:rect l="l" t="t" r="r" b="b"/>
              <a:pathLst>
                <a:path w="1274699" h="1274572">
                  <a:moveTo>
                    <a:pt x="1274572" y="529590"/>
                  </a:moveTo>
                  <a:lnTo>
                    <a:pt x="897382" y="529590"/>
                  </a:lnTo>
                  <a:lnTo>
                    <a:pt x="1164082" y="262763"/>
                  </a:lnTo>
                  <a:lnTo>
                    <a:pt x="1011809" y="110490"/>
                  </a:lnTo>
                  <a:lnTo>
                    <a:pt x="745109" y="377317"/>
                  </a:lnTo>
                  <a:lnTo>
                    <a:pt x="745109" y="0"/>
                  </a:lnTo>
                  <a:lnTo>
                    <a:pt x="529590" y="0"/>
                  </a:lnTo>
                  <a:lnTo>
                    <a:pt x="529590" y="377317"/>
                  </a:lnTo>
                  <a:lnTo>
                    <a:pt x="262763" y="110490"/>
                  </a:lnTo>
                  <a:lnTo>
                    <a:pt x="110490" y="262763"/>
                  </a:lnTo>
                  <a:lnTo>
                    <a:pt x="377190" y="529590"/>
                  </a:lnTo>
                  <a:lnTo>
                    <a:pt x="0" y="529590"/>
                  </a:lnTo>
                  <a:lnTo>
                    <a:pt x="0" y="744982"/>
                  </a:lnTo>
                  <a:lnTo>
                    <a:pt x="377190" y="744982"/>
                  </a:lnTo>
                  <a:lnTo>
                    <a:pt x="110490" y="1011809"/>
                  </a:lnTo>
                  <a:lnTo>
                    <a:pt x="262763" y="1164082"/>
                  </a:lnTo>
                  <a:lnTo>
                    <a:pt x="529463" y="897382"/>
                  </a:lnTo>
                  <a:lnTo>
                    <a:pt x="529463" y="1274572"/>
                  </a:lnTo>
                  <a:lnTo>
                    <a:pt x="744982" y="1274572"/>
                  </a:lnTo>
                  <a:lnTo>
                    <a:pt x="744982" y="897382"/>
                  </a:lnTo>
                  <a:lnTo>
                    <a:pt x="1011682" y="1164082"/>
                  </a:lnTo>
                  <a:lnTo>
                    <a:pt x="1164082" y="1011809"/>
                  </a:lnTo>
                  <a:lnTo>
                    <a:pt x="897382" y="744982"/>
                  </a:lnTo>
                  <a:lnTo>
                    <a:pt x="1274699" y="74498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5371014" y="9042974"/>
            <a:ext cx="1274588" cy="1274588"/>
            <a:chOff x="0" y="0"/>
            <a:chExt cx="1274585" cy="127458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74572" cy="1274699"/>
            </a:xfrm>
            <a:custGeom>
              <a:avLst/>
              <a:gdLst/>
              <a:ahLst/>
              <a:cxnLst/>
              <a:rect l="l" t="t" r="r" b="b"/>
              <a:pathLst>
                <a:path w="1274572" h="1274699">
                  <a:moveTo>
                    <a:pt x="1274572" y="529590"/>
                  </a:moveTo>
                  <a:lnTo>
                    <a:pt x="897382" y="529590"/>
                  </a:lnTo>
                  <a:lnTo>
                    <a:pt x="1164209" y="262890"/>
                  </a:lnTo>
                  <a:lnTo>
                    <a:pt x="1011809" y="110490"/>
                  </a:lnTo>
                  <a:lnTo>
                    <a:pt x="745109" y="377317"/>
                  </a:lnTo>
                  <a:lnTo>
                    <a:pt x="745109" y="0"/>
                  </a:lnTo>
                  <a:lnTo>
                    <a:pt x="529590" y="0"/>
                  </a:lnTo>
                  <a:lnTo>
                    <a:pt x="529590" y="377190"/>
                  </a:lnTo>
                  <a:lnTo>
                    <a:pt x="262763" y="110490"/>
                  </a:lnTo>
                  <a:lnTo>
                    <a:pt x="110490" y="262763"/>
                  </a:lnTo>
                  <a:lnTo>
                    <a:pt x="377190" y="529463"/>
                  </a:lnTo>
                  <a:lnTo>
                    <a:pt x="0" y="529463"/>
                  </a:lnTo>
                  <a:lnTo>
                    <a:pt x="0" y="744982"/>
                  </a:lnTo>
                  <a:lnTo>
                    <a:pt x="377190" y="744982"/>
                  </a:lnTo>
                  <a:lnTo>
                    <a:pt x="110490" y="1011682"/>
                  </a:lnTo>
                  <a:lnTo>
                    <a:pt x="262763" y="1164082"/>
                  </a:lnTo>
                  <a:lnTo>
                    <a:pt x="529463" y="897382"/>
                  </a:lnTo>
                  <a:lnTo>
                    <a:pt x="529463" y="1274699"/>
                  </a:lnTo>
                  <a:lnTo>
                    <a:pt x="744982" y="1274699"/>
                  </a:lnTo>
                  <a:lnTo>
                    <a:pt x="744982" y="897382"/>
                  </a:lnTo>
                  <a:lnTo>
                    <a:pt x="1011682" y="1164082"/>
                  </a:lnTo>
                  <a:lnTo>
                    <a:pt x="1164082" y="1011809"/>
                  </a:lnTo>
                  <a:lnTo>
                    <a:pt x="897255" y="745109"/>
                  </a:lnTo>
                  <a:lnTo>
                    <a:pt x="1274572" y="745109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6902777" y="7576972"/>
            <a:ext cx="509826" cy="509826"/>
            <a:chOff x="0" y="0"/>
            <a:chExt cx="509829" cy="50982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09778" cy="509778"/>
            </a:xfrm>
            <a:custGeom>
              <a:avLst/>
              <a:gdLst/>
              <a:ahLst/>
              <a:cxnLst/>
              <a:rect l="l" t="t" r="r" b="b"/>
              <a:pathLst>
                <a:path w="509778" h="509778">
                  <a:moveTo>
                    <a:pt x="509778" y="211836"/>
                  </a:moveTo>
                  <a:lnTo>
                    <a:pt x="358902" y="211836"/>
                  </a:lnTo>
                  <a:lnTo>
                    <a:pt x="465582" y="105156"/>
                  </a:lnTo>
                  <a:lnTo>
                    <a:pt x="404622" y="44196"/>
                  </a:lnTo>
                  <a:lnTo>
                    <a:pt x="297942" y="150876"/>
                  </a:lnTo>
                  <a:lnTo>
                    <a:pt x="297942" y="0"/>
                  </a:lnTo>
                  <a:lnTo>
                    <a:pt x="211836" y="0"/>
                  </a:lnTo>
                  <a:lnTo>
                    <a:pt x="211836" y="150876"/>
                  </a:lnTo>
                  <a:lnTo>
                    <a:pt x="105156" y="44196"/>
                  </a:lnTo>
                  <a:lnTo>
                    <a:pt x="44196" y="105156"/>
                  </a:lnTo>
                  <a:lnTo>
                    <a:pt x="150876" y="211836"/>
                  </a:lnTo>
                  <a:lnTo>
                    <a:pt x="0" y="211836"/>
                  </a:lnTo>
                  <a:lnTo>
                    <a:pt x="0" y="298069"/>
                  </a:lnTo>
                  <a:lnTo>
                    <a:pt x="150876" y="298069"/>
                  </a:lnTo>
                  <a:lnTo>
                    <a:pt x="44196" y="404749"/>
                  </a:lnTo>
                  <a:lnTo>
                    <a:pt x="105156" y="465709"/>
                  </a:lnTo>
                  <a:lnTo>
                    <a:pt x="211836" y="359029"/>
                  </a:lnTo>
                  <a:lnTo>
                    <a:pt x="211836" y="509778"/>
                  </a:lnTo>
                  <a:lnTo>
                    <a:pt x="297942" y="509778"/>
                  </a:lnTo>
                  <a:lnTo>
                    <a:pt x="297942" y="358902"/>
                  </a:lnTo>
                  <a:lnTo>
                    <a:pt x="404622" y="465582"/>
                  </a:lnTo>
                  <a:lnTo>
                    <a:pt x="465582" y="404622"/>
                  </a:lnTo>
                  <a:lnTo>
                    <a:pt x="358902" y="297942"/>
                  </a:lnTo>
                  <a:lnTo>
                    <a:pt x="509778" y="29794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6902777" y="8341715"/>
            <a:ext cx="509826" cy="509826"/>
            <a:chOff x="0" y="0"/>
            <a:chExt cx="509829" cy="50982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509778" cy="509778"/>
            </a:xfrm>
            <a:custGeom>
              <a:avLst/>
              <a:gdLst/>
              <a:ahLst/>
              <a:cxnLst/>
              <a:rect l="l" t="t" r="r" b="b"/>
              <a:pathLst>
                <a:path w="509778" h="509778">
                  <a:moveTo>
                    <a:pt x="509778" y="211836"/>
                  </a:moveTo>
                  <a:lnTo>
                    <a:pt x="358902" y="211836"/>
                  </a:lnTo>
                  <a:lnTo>
                    <a:pt x="465582" y="105156"/>
                  </a:lnTo>
                  <a:lnTo>
                    <a:pt x="404622" y="44196"/>
                  </a:lnTo>
                  <a:lnTo>
                    <a:pt x="297942" y="150876"/>
                  </a:lnTo>
                  <a:lnTo>
                    <a:pt x="297942" y="0"/>
                  </a:lnTo>
                  <a:lnTo>
                    <a:pt x="211836" y="0"/>
                  </a:lnTo>
                  <a:lnTo>
                    <a:pt x="211836" y="150876"/>
                  </a:lnTo>
                  <a:lnTo>
                    <a:pt x="105156" y="44196"/>
                  </a:lnTo>
                  <a:lnTo>
                    <a:pt x="44196" y="105156"/>
                  </a:lnTo>
                  <a:lnTo>
                    <a:pt x="150876" y="211836"/>
                  </a:lnTo>
                  <a:lnTo>
                    <a:pt x="0" y="211836"/>
                  </a:lnTo>
                  <a:lnTo>
                    <a:pt x="0" y="298069"/>
                  </a:lnTo>
                  <a:lnTo>
                    <a:pt x="150876" y="298069"/>
                  </a:lnTo>
                  <a:lnTo>
                    <a:pt x="44196" y="404749"/>
                  </a:lnTo>
                  <a:lnTo>
                    <a:pt x="105156" y="465709"/>
                  </a:lnTo>
                  <a:lnTo>
                    <a:pt x="211836" y="359029"/>
                  </a:lnTo>
                  <a:lnTo>
                    <a:pt x="211836" y="509778"/>
                  </a:lnTo>
                  <a:lnTo>
                    <a:pt x="297942" y="509778"/>
                  </a:lnTo>
                  <a:lnTo>
                    <a:pt x="297942" y="358902"/>
                  </a:lnTo>
                  <a:lnTo>
                    <a:pt x="404622" y="465582"/>
                  </a:lnTo>
                  <a:lnTo>
                    <a:pt x="465582" y="404622"/>
                  </a:lnTo>
                  <a:lnTo>
                    <a:pt x="358902" y="297942"/>
                  </a:lnTo>
                  <a:lnTo>
                    <a:pt x="509778" y="29794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6902777" y="9106458"/>
            <a:ext cx="509826" cy="509826"/>
            <a:chOff x="0" y="0"/>
            <a:chExt cx="509829" cy="50982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509778" cy="509778"/>
            </a:xfrm>
            <a:custGeom>
              <a:avLst/>
              <a:gdLst/>
              <a:ahLst/>
              <a:cxnLst/>
              <a:rect l="l" t="t" r="r" b="b"/>
              <a:pathLst>
                <a:path w="509778" h="509778">
                  <a:moveTo>
                    <a:pt x="509778" y="211836"/>
                  </a:moveTo>
                  <a:lnTo>
                    <a:pt x="358902" y="211836"/>
                  </a:lnTo>
                  <a:lnTo>
                    <a:pt x="465582" y="105156"/>
                  </a:lnTo>
                  <a:lnTo>
                    <a:pt x="404622" y="44196"/>
                  </a:lnTo>
                  <a:lnTo>
                    <a:pt x="297942" y="150876"/>
                  </a:lnTo>
                  <a:lnTo>
                    <a:pt x="297942" y="0"/>
                  </a:lnTo>
                  <a:lnTo>
                    <a:pt x="211836" y="0"/>
                  </a:lnTo>
                  <a:lnTo>
                    <a:pt x="211836" y="150876"/>
                  </a:lnTo>
                  <a:lnTo>
                    <a:pt x="105156" y="44196"/>
                  </a:lnTo>
                  <a:lnTo>
                    <a:pt x="44196" y="105156"/>
                  </a:lnTo>
                  <a:lnTo>
                    <a:pt x="150876" y="211836"/>
                  </a:lnTo>
                  <a:lnTo>
                    <a:pt x="0" y="211836"/>
                  </a:lnTo>
                  <a:lnTo>
                    <a:pt x="0" y="298069"/>
                  </a:lnTo>
                  <a:lnTo>
                    <a:pt x="150876" y="298069"/>
                  </a:lnTo>
                  <a:lnTo>
                    <a:pt x="44196" y="404749"/>
                  </a:lnTo>
                  <a:lnTo>
                    <a:pt x="105156" y="465709"/>
                  </a:lnTo>
                  <a:lnTo>
                    <a:pt x="211836" y="359029"/>
                  </a:lnTo>
                  <a:lnTo>
                    <a:pt x="211836" y="509778"/>
                  </a:lnTo>
                  <a:lnTo>
                    <a:pt x="297942" y="509778"/>
                  </a:lnTo>
                  <a:lnTo>
                    <a:pt x="297942" y="358902"/>
                  </a:lnTo>
                  <a:lnTo>
                    <a:pt x="404622" y="465582"/>
                  </a:lnTo>
                  <a:lnTo>
                    <a:pt x="465582" y="404622"/>
                  </a:lnTo>
                  <a:lnTo>
                    <a:pt x="358902" y="297942"/>
                  </a:lnTo>
                  <a:lnTo>
                    <a:pt x="509778" y="29794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4" name="Group 34"/>
          <p:cNvGrpSpPr>
            <a:grpSpLocks noChangeAspect="1"/>
          </p:cNvGrpSpPr>
          <p:nvPr/>
        </p:nvGrpSpPr>
        <p:grpSpPr>
          <a:xfrm>
            <a:off x="6902777" y="9871211"/>
            <a:ext cx="509826" cy="509816"/>
            <a:chOff x="0" y="0"/>
            <a:chExt cx="509829" cy="509816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09778" cy="509778"/>
            </a:xfrm>
            <a:custGeom>
              <a:avLst/>
              <a:gdLst/>
              <a:ahLst/>
              <a:cxnLst/>
              <a:rect l="l" t="t" r="r" b="b"/>
              <a:pathLst>
                <a:path w="509778" h="509778">
                  <a:moveTo>
                    <a:pt x="509778" y="211836"/>
                  </a:moveTo>
                  <a:lnTo>
                    <a:pt x="358902" y="211836"/>
                  </a:lnTo>
                  <a:lnTo>
                    <a:pt x="465582" y="105156"/>
                  </a:lnTo>
                  <a:lnTo>
                    <a:pt x="404622" y="44196"/>
                  </a:lnTo>
                  <a:lnTo>
                    <a:pt x="297942" y="150876"/>
                  </a:lnTo>
                  <a:lnTo>
                    <a:pt x="297942" y="0"/>
                  </a:lnTo>
                  <a:lnTo>
                    <a:pt x="211836" y="0"/>
                  </a:lnTo>
                  <a:lnTo>
                    <a:pt x="211836" y="150876"/>
                  </a:lnTo>
                  <a:lnTo>
                    <a:pt x="105156" y="44196"/>
                  </a:lnTo>
                  <a:lnTo>
                    <a:pt x="44196" y="105156"/>
                  </a:lnTo>
                  <a:lnTo>
                    <a:pt x="150876" y="211836"/>
                  </a:lnTo>
                  <a:lnTo>
                    <a:pt x="0" y="211836"/>
                  </a:lnTo>
                  <a:lnTo>
                    <a:pt x="0" y="298069"/>
                  </a:lnTo>
                  <a:lnTo>
                    <a:pt x="150876" y="298069"/>
                  </a:lnTo>
                  <a:lnTo>
                    <a:pt x="44196" y="404749"/>
                  </a:lnTo>
                  <a:lnTo>
                    <a:pt x="105156" y="465709"/>
                  </a:lnTo>
                  <a:lnTo>
                    <a:pt x="211836" y="359029"/>
                  </a:lnTo>
                  <a:lnTo>
                    <a:pt x="211836" y="509778"/>
                  </a:lnTo>
                  <a:lnTo>
                    <a:pt x="297942" y="509778"/>
                  </a:lnTo>
                  <a:lnTo>
                    <a:pt x="297942" y="358902"/>
                  </a:lnTo>
                  <a:lnTo>
                    <a:pt x="404622" y="465582"/>
                  </a:lnTo>
                  <a:lnTo>
                    <a:pt x="465582" y="404622"/>
                  </a:lnTo>
                  <a:lnTo>
                    <a:pt x="358902" y="297942"/>
                  </a:lnTo>
                  <a:lnTo>
                    <a:pt x="509778" y="29794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6" name="Group 36"/>
          <p:cNvGrpSpPr>
            <a:grpSpLocks noChangeAspect="1"/>
          </p:cNvGrpSpPr>
          <p:nvPr/>
        </p:nvGrpSpPr>
        <p:grpSpPr>
          <a:xfrm>
            <a:off x="7667520" y="7576972"/>
            <a:ext cx="509826" cy="509826"/>
            <a:chOff x="0" y="0"/>
            <a:chExt cx="509829" cy="509829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509778" cy="509778"/>
            </a:xfrm>
            <a:custGeom>
              <a:avLst/>
              <a:gdLst/>
              <a:ahLst/>
              <a:cxnLst/>
              <a:rect l="l" t="t" r="r" b="b"/>
              <a:pathLst>
                <a:path w="509778" h="509778">
                  <a:moveTo>
                    <a:pt x="509778" y="211836"/>
                  </a:moveTo>
                  <a:lnTo>
                    <a:pt x="358902" y="211836"/>
                  </a:lnTo>
                  <a:lnTo>
                    <a:pt x="465582" y="105156"/>
                  </a:lnTo>
                  <a:lnTo>
                    <a:pt x="404622" y="44196"/>
                  </a:lnTo>
                  <a:lnTo>
                    <a:pt x="297942" y="150876"/>
                  </a:lnTo>
                  <a:lnTo>
                    <a:pt x="297942" y="0"/>
                  </a:lnTo>
                  <a:lnTo>
                    <a:pt x="211836" y="0"/>
                  </a:lnTo>
                  <a:lnTo>
                    <a:pt x="211836" y="150876"/>
                  </a:lnTo>
                  <a:lnTo>
                    <a:pt x="105156" y="44196"/>
                  </a:lnTo>
                  <a:lnTo>
                    <a:pt x="44196" y="105156"/>
                  </a:lnTo>
                  <a:lnTo>
                    <a:pt x="150876" y="211836"/>
                  </a:lnTo>
                  <a:lnTo>
                    <a:pt x="0" y="211836"/>
                  </a:lnTo>
                  <a:lnTo>
                    <a:pt x="0" y="298069"/>
                  </a:lnTo>
                  <a:lnTo>
                    <a:pt x="150876" y="298069"/>
                  </a:lnTo>
                  <a:lnTo>
                    <a:pt x="44196" y="404749"/>
                  </a:lnTo>
                  <a:lnTo>
                    <a:pt x="105156" y="465709"/>
                  </a:lnTo>
                  <a:lnTo>
                    <a:pt x="211836" y="359029"/>
                  </a:lnTo>
                  <a:lnTo>
                    <a:pt x="211836" y="509778"/>
                  </a:lnTo>
                  <a:lnTo>
                    <a:pt x="297942" y="509778"/>
                  </a:lnTo>
                  <a:lnTo>
                    <a:pt x="297942" y="358902"/>
                  </a:lnTo>
                  <a:lnTo>
                    <a:pt x="404622" y="465582"/>
                  </a:lnTo>
                  <a:lnTo>
                    <a:pt x="465582" y="404622"/>
                  </a:lnTo>
                  <a:lnTo>
                    <a:pt x="358902" y="297942"/>
                  </a:lnTo>
                  <a:lnTo>
                    <a:pt x="509778" y="29794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8" name="Group 38"/>
          <p:cNvGrpSpPr>
            <a:grpSpLocks noChangeAspect="1"/>
          </p:cNvGrpSpPr>
          <p:nvPr/>
        </p:nvGrpSpPr>
        <p:grpSpPr>
          <a:xfrm>
            <a:off x="7667520" y="8341715"/>
            <a:ext cx="509826" cy="509826"/>
            <a:chOff x="0" y="0"/>
            <a:chExt cx="509829" cy="509829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509778" cy="509778"/>
            </a:xfrm>
            <a:custGeom>
              <a:avLst/>
              <a:gdLst/>
              <a:ahLst/>
              <a:cxnLst/>
              <a:rect l="l" t="t" r="r" b="b"/>
              <a:pathLst>
                <a:path w="509778" h="509778">
                  <a:moveTo>
                    <a:pt x="509778" y="211836"/>
                  </a:moveTo>
                  <a:lnTo>
                    <a:pt x="358902" y="211836"/>
                  </a:lnTo>
                  <a:lnTo>
                    <a:pt x="465582" y="105156"/>
                  </a:lnTo>
                  <a:lnTo>
                    <a:pt x="404622" y="44196"/>
                  </a:lnTo>
                  <a:lnTo>
                    <a:pt x="297942" y="150876"/>
                  </a:lnTo>
                  <a:lnTo>
                    <a:pt x="297942" y="0"/>
                  </a:lnTo>
                  <a:lnTo>
                    <a:pt x="211836" y="0"/>
                  </a:lnTo>
                  <a:lnTo>
                    <a:pt x="211836" y="150876"/>
                  </a:lnTo>
                  <a:lnTo>
                    <a:pt x="105156" y="44196"/>
                  </a:lnTo>
                  <a:lnTo>
                    <a:pt x="44196" y="105156"/>
                  </a:lnTo>
                  <a:lnTo>
                    <a:pt x="150876" y="211836"/>
                  </a:lnTo>
                  <a:lnTo>
                    <a:pt x="0" y="211836"/>
                  </a:lnTo>
                  <a:lnTo>
                    <a:pt x="0" y="298069"/>
                  </a:lnTo>
                  <a:lnTo>
                    <a:pt x="150876" y="298069"/>
                  </a:lnTo>
                  <a:lnTo>
                    <a:pt x="44196" y="404749"/>
                  </a:lnTo>
                  <a:lnTo>
                    <a:pt x="105156" y="465709"/>
                  </a:lnTo>
                  <a:lnTo>
                    <a:pt x="211836" y="359029"/>
                  </a:lnTo>
                  <a:lnTo>
                    <a:pt x="211836" y="509778"/>
                  </a:lnTo>
                  <a:lnTo>
                    <a:pt x="297942" y="509778"/>
                  </a:lnTo>
                  <a:lnTo>
                    <a:pt x="297942" y="358902"/>
                  </a:lnTo>
                  <a:lnTo>
                    <a:pt x="404622" y="465582"/>
                  </a:lnTo>
                  <a:lnTo>
                    <a:pt x="465582" y="404622"/>
                  </a:lnTo>
                  <a:lnTo>
                    <a:pt x="358902" y="297942"/>
                  </a:lnTo>
                  <a:lnTo>
                    <a:pt x="509778" y="29794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0" name="Group 40"/>
          <p:cNvGrpSpPr>
            <a:grpSpLocks noChangeAspect="1"/>
          </p:cNvGrpSpPr>
          <p:nvPr/>
        </p:nvGrpSpPr>
        <p:grpSpPr>
          <a:xfrm>
            <a:off x="7667520" y="9106458"/>
            <a:ext cx="509826" cy="509826"/>
            <a:chOff x="0" y="0"/>
            <a:chExt cx="509829" cy="509829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509778" cy="509778"/>
            </a:xfrm>
            <a:custGeom>
              <a:avLst/>
              <a:gdLst/>
              <a:ahLst/>
              <a:cxnLst/>
              <a:rect l="l" t="t" r="r" b="b"/>
              <a:pathLst>
                <a:path w="509778" h="509778">
                  <a:moveTo>
                    <a:pt x="509778" y="211836"/>
                  </a:moveTo>
                  <a:lnTo>
                    <a:pt x="358902" y="211836"/>
                  </a:lnTo>
                  <a:lnTo>
                    <a:pt x="465582" y="105156"/>
                  </a:lnTo>
                  <a:lnTo>
                    <a:pt x="404622" y="44196"/>
                  </a:lnTo>
                  <a:lnTo>
                    <a:pt x="297942" y="150876"/>
                  </a:lnTo>
                  <a:lnTo>
                    <a:pt x="297942" y="0"/>
                  </a:lnTo>
                  <a:lnTo>
                    <a:pt x="211836" y="0"/>
                  </a:lnTo>
                  <a:lnTo>
                    <a:pt x="211836" y="150876"/>
                  </a:lnTo>
                  <a:lnTo>
                    <a:pt x="105156" y="44196"/>
                  </a:lnTo>
                  <a:lnTo>
                    <a:pt x="44196" y="105156"/>
                  </a:lnTo>
                  <a:lnTo>
                    <a:pt x="150876" y="211836"/>
                  </a:lnTo>
                  <a:lnTo>
                    <a:pt x="0" y="211836"/>
                  </a:lnTo>
                  <a:lnTo>
                    <a:pt x="0" y="298069"/>
                  </a:lnTo>
                  <a:lnTo>
                    <a:pt x="150876" y="298069"/>
                  </a:lnTo>
                  <a:lnTo>
                    <a:pt x="44196" y="404749"/>
                  </a:lnTo>
                  <a:lnTo>
                    <a:pt x="105156" y="465709"/>
                  </a:lnTo>
                  <a:lnTo>
                    <a:pt x="211836" y="359029"/>
                  </a:lnTo>
                  <a:lnTo>
                    <a:pt x="211836" y="509778"/>
                  </a:lnTo>
                  <a:lnTo>
                    <a:pt x="297942" y="509778"/>
                  </a:lnTo>
                  <a:lnTo>
                    <a:pt x="297942" y="358902"/>
                  </a:lnTo>
                  <a:lnTo>
                    <a:pt x="404622" y="465582"/>
                  </a:lnTo>
                  <a:lnTo>
                    <a:pt x="465582" y="404622"/>
                  </a:lnTo>
                  <a:lnTo>
                    <a:pt x="358902" y="297942"/>
                  </a:lnTo>
                  <a:lnTo>
                    <a:pt x="509778" y="29794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2" name="Group 42"/>
          <p:cNvGrpSpPr>
            <a:grpSpLocks noChangeAspect="1"/>
          </p:cNvGrpSpPr>
          <p:nvPr/>
        </p:nvGrpSpPr>
        <p:grpSpPr>
          <a:xfrm>
            <a:off x="7667520" y="9871211"/>
            <a:ext cx="509826" cy="509816"/>
            <a:chOff x="0" y="0"/>
            <a:chExt cx="509829" cy="509816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509778" cy="509778"/>
            </a:xfrm>
            <a:custGeom>
              <a:avLst/>
              <a:gdLst/>
              <a:ahLst/>
              <a:cxnLst/>
              <a:rect l="l" t="t" r="r" b="b"/>
              <a:pathLst>
                <a:path w="509778" h="509778">
                  <a:moveTo>
                    <a:pt x="509778" y="211836"/>
                  </a:moveTo>
                  <a:lnTo>
                    <a:pt x="358902" y="211836"/>
                  </a:lnTo>
                  <a:lnTo>
                    <a:pt x="465582" y="105156"/>
                  </a:lnTo>
                  <a:lnTo>
                    <a:pt x="404622" y="44196"/>
                  </a:lnTo>
                  <a:lnTo>
                    <a:pt x="297942" y="150876"/>
                  </a:lnTo>
                  <a:lnTo>
                    <a:pt x="297942" y="0"/>
                  </a:lnTo>
                  <a:lnTo>
                    <a:pt x="211836" y="0"/>
                  </a:lnTo>
                  <a:lnTo>
                    <a:pt x="211836" y="150876"/>
                  </a:lnTo>
                  <a:lnTo>
                    <a:pt x="105156" y="44196"/>
                  </a:lnTo>
                  <a:lnTo>
                    <a:pt x="44196" y="105156"/>
                  </a:lnTo>
                  <a:lnTo>
                    <a:pt x="150876" y="211836"/>
                  </a:lnTo>
                  <a:lnTo>
                    <a:pt x="0" y="211836"/>
                  </a:lnTo>
                  <a:lnTo>
                    <a:pt x="0" y="298069"/>
                  </a:lnTo>
                  <a:lnTo>
                    <a:pt x="150876" y="298069"/>
                  </a:lnTo>
                  <a:lnTo>
                    <a:pt x="44196" y="404749"/>
                  </a:lnTo>
                  <a:lnTo>
                    <a:pt x="105156" y="465709"/>
                  </a:lnTo>
                  <a:lnTo>
                    <a:pt x="211836" y="359029"/>
                  </a:lnTo>
                  <a:lnTo>
                    <a:pt x="211836" y="509778"/>
                  </a:lnTo>
                  <a:lnTo>
                    <a:pt x="297942" y="509778"/>
                  </a:lnTo>
                  <a:lnTo>
                    <a:pt x="297942" y="358902"/>
                  </a:lnTo>
                  <a:lnTo>
                    <a:pt x="404622" y="465582"/>
                  </a:lnTo>
                  <a:lnTo>
                    <a:pt x="465582" y="404622"/>
                  </a:lnTo>
                  <a:lnTo>
                    <a:pt x="358902" y="297942"/>
                  </a:lnTo>
                  <a:lnTo>
                    <a:pt x="509778" y="29794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4" name="Freeform 44"/>
          <p:cNvSpPr/>
          <p:nvPr/>
        </p:nvSpPr>
        <p:spPr>
          <a:xfrm>
            <a:off x="8513750" y="9042955"/>
            <a:ext cx="1749190" cy="1401585"/>
          </a:xfrm>
          <a:custGeom>
            <a:avLst/>
            <a:gdLst/>
            <a:ahLst/>
            <a:cxnLst/>
            <a:rect l="l" t="t" r="r" b="b"/>
            <a:pathLst>
              <a:path w="1749190" h="1401585">
                <a:moveTo>
                  <a:pt x="0" y="0"/>
                </a:moveTo>
                <a:lnTo>
                  <a:pt x="1749190" y="0"/>
                </a:lnTo>
                <a:lnTo>
                  <a:pt x="1749190" y="1401585"/>
                </a:lnTo>
                <a:lnTo>
                  <a:pt x="0" y="14015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45" name="Group 45"/>
          <p:cNvGrpSpPr>
            <a:grpSpLocks noChangeAspect="1"/>
          </p:cNvGrpSpPr>
          <p:nvPr/>
        </p:nvGrpSpPr>
        <p:grpSpPr>
          <a:xfrm>
            <a:off x="10599334" y="9106458"/>
            <a:ext cx="509826" cy="509826"/>
            <a:chOff x="0" y="0"/>
            <a:chExt cx="509829" cy="509829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509778" cy="509778"/>
            </a:xfrm>
            <a:custGeom>
              <a:avLst/>
              <a:gdLst/>
              <a:ahLst/>
              <a:cxnLst/>
              <a:rect l="l" t="t" r="r" b="b"/>
              <a:pathLst>
                <a:path w="509778" h="509778">
                  <a:moveTo>
                    <a:pt x="509778" y="211836"/>
                  </a:moveTo>
                  <a:lnTo>
                    <a:pt x="358902" y="211836"/>
                  </a:lnTo>
                  <a:lnTo>
                    <a:pt x="465582" y="105156"/>
                  </a:lnTo>
                  <a:lnTo>
                    <a:pt x="404622" y="44196"/>
                  </a:lnTo>
                  <a:lnTo>
                    <a:pt x="297942" y="150876"/>
                  </a:lnTo>
                  <a:lnTo>
                    <a:pt x="297942" y="0"/>
                  </a:lnTo>
                  <a:lnTo>
                    <a:pt x="211836" y="0"/>
                  </a:lnTo>
                  <a:lnTo>
                    <a:pt x="211836" y="150876"/>
                  </a:lnTo>
                  <a:lnTo>
                    <a:pt x="105156" y="44196"/>
                  </a:lnTo>
                  <a:lnTo>
                    <a:pt x="44196" y="105156"/>
                  </a:lnTo>
                  <a:lnTo>
                    <a:pt x="150876" y="211836"/>
                  </a:lnTo>
                  <a:lnTo>
                    <a:pt x="0" y="211836"/>
                  </a:lnTo>
                  <a:lnTo>
                    <a:pt x="0" y="298069"/>
                  </a:lnTo>
                  <a:lnTo>
                    <a:pt x="150876" y="298069"/>
                  </a:lnTo>
                  <a:lnTo>
                    <a:pt x="44196" y="404749"/>
                  </a:lnTo>
                  <a:lnTo>
                    <a:pt x="105156" y="465709"/>
                  </a:lnTo>
                  <a:lnTo>
                    <a:pt x="211836" y="359029"/>
                  </a:lnTo>
                  <a:lnTo>
                    <a:pt x="211836" y="509778"/>
                  </a:lnTo>
                  <a:lnTo>
                    <a:pt x="297942" y="509778"/>
                  </a:lnTo>
                  <a:lnTo>
                    <a:pt x="297942" y="358902"/>
                  </a:lnTo>
                  <a:lnTo>
                    <a:pt x="404622" y="465582"/>
                  </a:lnTo>
                  <a:lnTo>
                    <a:pt x="465582" y="404622"/>
                  </a:lnTo>
                  <a:lnTo>
                    <a:pt x="358902" y="297942"/>
                  </a:lnTo>
                  <a:lnTo>
                    <a:pt x="509778" y="29794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7" name="Group 47"/>
          <p:cNvGrpSpPr>
            <a:grpSpLocks noChangeAspect="1"/>
          </p:cNvGrpSpPr>
          <p:nvPr/>
        </p:nvGrpSpPr>
        <p:grpSpPr>
          <a:xfrm>
            <a:off x="10599334" y="9871211"/>
            <a:ext cx="509826" cy="509816"/>
            <a:chOff x="0" y="0"/>
            <a:chExt cx="509829" cy="509816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509778" cy="509778"/>
            </a:xfrm>
            <a:custGeom>
              <a:avLst/>
              <a:gdLst/>
              <a:ahLst/>
              <a:cxnLst/>
              <a:rect l="l" t="t" r="r" b="b"/>
              <a:pathLst>
                <a:path w="509778" h="509778">
                  <a:moveTo>
                    <a:pt x="509778" y="211836"/>
                  </a:moveTo>
                  <a:lnTo>
                    <a:pt x="358902" y="211836"/>
                  </a:lnTo>
                  <a:lnTo>
                    <a:pt x="465582" y="105156"/>
                  </a:lnTo>
                  <a:lnTo>
                    <a:pt x="404622" y="44196"/>
                  </a:lnTo>
                  <a:lnTo>
                    <a:pt x="297942" y="150876"/>
                  </a:lnTo>
                  <a:lnTo>
                    <a:pt x="297942" y="0"/>
                  </a:lnTo>
                  <a:lnTo>
                    <a:pt x="211836" y="0"/>
                  </a:lnTo>
                  <a:lnTo>
                    <a:pt x="211836" y="150876"/>
                  </a:lnTo>
                  <a:lnTo>
                    <a:pt x="105156" y="44196"/>
                  </a:lnTo>
                  <a:lnTo>
                    <a:pt x="44196" y="105156"/>
                  </a:lnTo>
                  <a:lnTo>
                    <a:pt x="150876" y="211836"/>
                  </a:lnTo>
                  <a:lnTo>
                    <a:pt x="0" y="211836"/>
                  </a:lnTo>
                  <a:lnTo>
                    <a:pt x="0" y="298069"/>
                  </a:lnTo>
                  <a:lnTo>
                    <a:pt x="150876" y="298069"/>
                  </a:lnTo>
                  <a:lnTo>
                    <a:pt x="44196" y="404749"/>
                  </a:lnTo>
                  <a:lnTo>
                    <a:pt x="105156" y="465709"/>
                  </a:lnTo>
                  <a:lnTo>
                    <a:pt x="211836" y="359029"/>
                  </a:lnTo>
                  <a:lnTo>
                    <a:pt x="211836" y="509778"/>
                  </a:lnTo>
                  <a:lnTo>
                    <a:pt x="297942" y="509778"/>
                  </a:lnTo>
                  <a:lnTo>
                    <a:pt x="297942" y="358902"/>
                  </a:lnTo>
                  <a:lnTo>
                    <a:pt x="404622" y="465582"/>
                  </a:lnTo>
                  <a:lnTo>
                    <a:pt x="465582" y="404622"/>
                  </a:lnTo>
                  <a:lnTo>
                    <a:pt x="358902" y="297942"/>
                  </a:lnTo>
                  <a:lnTo>
                    <a:pt x="509778" y="29794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49" name="Group 49"/>
          <p:cNvGrpSpPr>
            <a:grpSpLocks noChangeAspect="1"/>
          </p:cNvGrpSpPr>
          <p:nvPr/>
        </p:nvGrpSpPr>
        <p:grpSpPr>
          <a:xfrm>
            <a:off x="11364068" y="9106458"/>
            <a:ext cx="509826" cy="509826"/>
            <a:chOff x="0" y="0"/>
            <a:chExt cx="509829" cy="509829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509778" cy="509778"/>
            </a:xfrm>
            <a:custGeom>
              <a:avLst/>
              <a:gdLst/>
              <a:ahLst/>
              <a:cxnLst/>
              <a:rect l="l" t="t" r="r" b="b"/>
              <a:pathLst>
                <a:path w="509778" h="509778">
                  <a:moveTo>
                    <a:pt x="509778" y="211836"/>
                  </a:moveTo>
                  <a:lnTo>
                    <a:pt x="358902" y="211836"/>
                  </a:lnTo>
                  <a:lnTo>
                    <a:pt x="465582" y="105156"/>
                  </a:lnTo>
                  <a:lnTo>
                    <a:pt x="404622" y="44196"/>
                  </a:lnTo>
                  <a:lnTo>
                    <a:pt x="297942" y="150876"/>
                  </a:lnTo>
                  <a:lnTo>
                    <a:pt x="297942" y="0"/>
                  </a:lnTo>
                  <a:lnTo>
                    <a:pt x="211836" y="0"/>
                  </a:lnTo>
                  <a:lnTo>
                    <a:pt x="211836" y="150876"/>
                  </a:lnTo>
                  <a:lnTo>
                    <a:pt x="105156" y="44196"/>
                  </a:lnTo>
                  <a:lnTo>
                    <a:pt x="44196" y="105156"/>
                  </a:lnTo>
                  <a:lnTo>
                    <a:pt x="150876" y="211836"/>
                  </a:lnTo>
                  <a:lnTo>
                    <a:pt x="0" y="211836"/>
                  </a:lnTo>
                  <a:lnTo>
                    <a:pt x="0" y="298069"/>
                  </a:lnTo>
                  <a:lnTo>
                    <a:pt x="150876" y="298069"/>
                  </a:lnTo>
                  <a:lnTo>
                    <a:pt x="44196" y="404749"/>
                  </a:lnTo>
                  <a:lnTo>
                    <a:pt x="105156" y="465709"/>
                  </a:lnTo>
                  <a:lnTo>
                    <a:pt x="211836" y="359029"/>
                  </a:lnTo>
                  <a:lnTo>
                    <a:pt x="211836" y="509778"/>
                  </a:lnTo>
                  <a:lnTo>
                    <a:pt x="297942" y="509778"/>
                  </a:lnTo>
                  <a:lnTo>
                    <a:pt x="297942" y="358902"/>
                  </a:lnTo>
                  <a:lnTo>
                    <a:pt x="404622" y="465582"/>
                  </a:lnTo>
                  <a:lnTo>
                    <a:pt x="465582" y="404622"/>
                  </a:lnTo>
                  <a:lnTo>
                    <a:pt x="358902" y="297942"/>
                  </a:lnTo>
                  <a:lnTo>
                    <a:pt x="509778" y="29794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1" name="Group 51"/>
          <p:cNvGrpSpPr>
            <a:grpSpLocks noChangeAspect="1"/>
          </p:cNvGrpSpPr>
          <p:nvPr/>
        </p:nvGrpSpPr>
        <p:grpSpPr>
          <a:xfrm>
            <a:off x="11364068" y="9871211"/>
            <a:ext cx="509826" cy="509816"/>
            <a:chOff x="0" y="0"/>
            <a:chExt cx="509829" cy="509816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509778" cy="509778"/>
            </a:xfrm>
            <a:custGeom>
              <a:avLst/>
              <a:gdLst/>
              <a:ahLst/>
              <a:cxnLst/>
              <a:rect l="l" t="t" r="r" b="b"/>
              <a:pathLst>
                <a:path w="509778" h="509778">
                  <a:moveTo>
                    <a:pt x="509778" y="211836"/>
                  </a:moveTo>
                  <a:lnTo>
                    <a:pt x="358902" y="211836"/>
                  </a:lnTo>
                  <a:lnTo>
                    <a:pt x="465582" y="105156"/>
                  </a:lnTo>
                  <a:lnTo>
                    <a:pt x="404622" y="44196"/>
                  </a:lnTo>
                  <a:lnTo>
                    <a:pt x="297942" y="150876"/>
                  </a:lnTo>
                  <a:lnTo>
                    <a:pt x="297942" y="0"/>
                  </a:lnTo>
                  <a:lnTo>
                    <a:pt x="211836" y="0"/>
                  </a:lnTo>
                  <a:lnTo>
                    <a:pt x="211836" y="150876"/>
                  </a:lnTo>
                  <a:lnTo>
                    <a:pt x="105156" y="44196"/>
                  </a:lnTo>
                  <a:lnTo>
                    <a:pt x="44196" y="105156"/>
                  </a:lnTo>
                  <a:lnTo>
                    <a:pt x="150876" y="211836"/>
                  </a:lnTo>
                  <a:lnTo>
                    <a:pt x="0" y="211836"/>
                  </a:lnTo>
                  <a:lnTo>
                    <a:pt x="0" y="298069"/>
                  </a:lnTo>
                  <a:lnTo>
                    <a:pt x="150876" y="298069"/>
                  </a:lnTo>
                  <a:lnTo>
                    <a:pt x="44196" y="404749"/>
                  </a:lnTo>
                  <a:lnTo>
                    <a:pt x="105156" y="465709"/>
                  </a:lnTo>
                  <a:lnTo>
                    <a:pt x="211836" y="359029"/>
                  </a:lnTo>
                  <a:lnTo>
                    <a:pt x="211836" y="509778"/>
                  </a:lnTo>
                  <a:lnTo>
                    <a:pt x="297942" y="509778"/>
                  </a:lnTo>
                  <a:lnTo>
                    <a:pt x="297942" y="358902"/>
                  </a:lnTo>
                  <a:lnTo>
                    <a:pt x="404622" y="465582"/>
                  </a:lnTo>
                  <a:lnTo>
                    <a:pt x="465582" y="404622"/>
                  </a:lnTo>
                  <a:lnTo>
                    <a:pt x="358902" y="297942"/>
                  </a:lnTo>
                  <a:lnTo>
                    <a:pt x="509778" y="29794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3" name="Freeform 53"/>
          <p:cNvSpPr/>
          <p:nvPr/>
        </p:nvSpPr>
        <p:spPr>
          <a:xfrm>
            <a:off x="10188216" y="7513478"/>
            <a:ext cx="1749190" cy="1401594"/>
          </a:xfrm>
          <a:custGeom>
            <a:avLst/>
            <a:gdLst/>
            <a:ahLst/>
            <a:cxnLst/>
            <a:rect l="l" t="t" r="r" b="b"/>
            <a:pathLst>
              <a:path w="1749190" h="1401594">
                <a:moveTo>
                  <a:pt x="0" y="0"/>
                </a:moveTo>
                <a:lnTo>
                  <a:pt x="1749190" y="0"/>
                </a:lnTo>
                <a:lnTo>
                  <a:pt x="1749190" y="1401594"/>
                </a:lnTo>
                <a:lnTo>
                  <a:pt x="0" y="14015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54" name="Group 54"/>
          <p:cNvGrpSpPr/>
          <p:nvPr/>
        </p:nvGrpSpPr>
        <p:grpSpPr>
          <a:xfrm rot="-10800000">
            <a:off x="15318080" y="7513931"/>
            <a:ext cx="5034629" cy="2931062"/>
            <a:chOff x="0" y="0"/>
            <a:chExt cx="6712839" cy="3908082"/>
          </a:xfrm>
        </p:grpSpPr>
        <p:grpSp>
          <p:nvGrpSpPr>
            <p:cNvPr id="55" name="Group 55"/>
            <p:cNvGrpSpPr>
              <a:grpSpLocks noChangeAspect="1"/>
            </p:cNvGrpSpPr>
            <p:nvPr/>
          </p:nvGrpSpPr>
          <p:grpSpPr>
            <a:xfrm>
              <a:off x="0" y="84658"/>
              <a:ext cx="679768" cy="679768"/>
              <a:chOff x="0" y="0"/>
              <a:chExt cx="509829" cy="509829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7" name="Group 57"/>
            <p:cNvGrpSpPr>
              <a:grpSpLocks noChangeAspect="1"/>
            </p:cNvGrpSpPr>
            <p:nvPr/>
          </p:nvGrpSpPr>
          <p:grpSpPr>
            <a:xfrm>
              <a:off x="0" y="1104316"/>
              <a:ext cx="679768" cy="679768"/>
              <a:chOff x="0" y="0"/>
              <a:chExt cx="509829" cy="509829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9" name="Group 59"/>
            <p:cNvGrpSpPr>
              <a:grpSpLocks noChangeAspect="1"/>
            </p:cNvGrpSpPr>
            <p:nvPr/>
          </p:nvGrpSpPr>
          <p:grpSpPr>
            <a:xfrm>
              <a:off x="0" y="2123973"/>
              <a:ext cx="679768" cy="679768"/>
              <a:chOff x="0" y="0"/>
              <a:chExt cx="509829" cy="509829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1" name="Group 61"/>
            <p:cNvGrpSpPr>
              <a:grpSpLocks noChangeAspect="1"/>
            </p:cNvGrpSpPr>
            <p:nvPr/>
          </p:nvGrpSpPr>
          <p:grpSpPr>
            <a:xfrm>
              <a:off x="0" y="3143644"/>
              <a:ext cx="679768" cy="679755"/>
              <a:chOff x="0" y="0"/>
              <a:chExt cx="509829" cy="509816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1019658" y="84658"/>
              <a:ext cx="679768" cy="679768"/>
              <a:chOff x="0" y="0"/>
              <a:chExt cx="509829" cy="509829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5" name="Group 65"/>
            <p:cNvGrpSpPr>
              <a:grpSpLocks noChangeAspect="1"/>
            </p:cNvGrpSpPr>
            <p:nvPr/>
          </p:nvGrpSpPr>
          <p:grpSpPr>
            <a:xfrm>
              <a:off x="1019658" y="1104316"/>
              <a:ext cx="679768" cy="679768"/>
              <a:chOff x="0" y="0"/>
              <a:chExt cx="509829" cy="509829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7" name="Group 67"/>
            <p:cNvGrpSpPr>
              <a:grpSpLocks noChangeAspect="1"/>
            </p:cNvGrpSpPr>
            <p:nvPr/>
          </p:nvGrpSpPr>
          <p:grpSpPr>
            <a:xfrm>
              <a:off x="1019658" y="2123973"/>
              <a:ext cx="679768" cy="679768"/>
              <a:chOff x="0" y="0"/>
              <a:chExt cx="509829" cy="509829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9" name="Group 69"/>
            <p:cNvGrpSpPr>
              <a:grpSpLocks noChangeAspect="1"/>
            </p:cNvGrpSpPr>
            <p:nvPr/>
          </p:nvGrpSpPr>
          <p:grpSpPr>
            <a:xfrm>
              <a:off x="1019658" y="3143644"/>
              <a:ext cx="679768" cy="679755"/>
              <a:chOff x="0" y="0"/>
              <a:chExt cx="509829" cy="509816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1" name="Group 71"/>
            <p:cNvGrpSpPr>
              <a:grpSpLocks noChangeAspect="1"/>
            </p:cNvGrpSpPr>
            <p:nvPr/>
          </p:nvGrpSpPr>
          <p:grpSpPr>
            <a:xfrm>
              <a:off x="2232609" y="84671"/>
              <a:ext cx="1699450" cy="1699450"/>
              <a:chOff x="0" y="0"/>
              <a:chExt cx="1274585" cy="1274585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3" name="Freeform 73"/>
            <p:cNvSpPr/>
            <p:nvPr/>
          </p:nvSpPr>
          <p:spPr>
            <a:xfrm>
              <a:off x="2147964" y="2039302"/>
              <a:ext cx="2332253" cy="1868780"/>
            </a:xfrm>
            <a:custGeom>
              <a:avLst/>
              <a:gdLst/>
              <a:ahLst/>
              <a:cxnLst/>
              <a:rect l="l" t="t" r="r" b="b"/>
              <a:pathLst>
                <a:path w="2332253" h="1868780">
                  <a:moveTo>
                    <a:pt x="0" y="0"/>
                  </a:moveTo>
                  <a:lnTo>
                    <a:pt x="2332253" y="0"/>
                  </a:lnTo>
                  <a:lnTo>
                    <a:pt x="2332253" y="1868780"/>
                  </a:lnTo>
                  <a:lnTo>
                    <a:pt x="0" y="1868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74" name="Freeform 74"/>
            <p:cNvSpPr/>
            <p:nvPr/>
          </p:nvSpPr>
          <p:spPr>
            <a:xfrm>
              <a:off x="4380586" y="0"/>
              <a:ext cx="2332253" cy="1868792"/>
            </a:xfrm>
            <a:custGeom>
              <a:avLst/>
              <a:gdLst/>
              <a:ahLst/>
              <a:cxnLst/>
              <a:rect l="l" t="t" r="r" b="b"/>
              <a:pathLst>
                <a:path w="2332253" h="1868792">
                  <a:moveTo>
                    <a:pt x="0" y="0"/>
                  </a:moveTo>
                  <a:lnTo>
                    <a:pt x="2332253" y="0"/>
                  </a:lnTo>
                  <a:lnTo>
                    <a:pt x="2332253" y="1868792"/>
                  </a:lnTo>
                  <a:lnTo>
                    <a:pt x="0" y="1868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75" name="TextBox 75"/>
          <p:cNvSpPr txBox="1"/>
          <p:nvPr/>
        </p:nvSpPr>
        <p:spPr>
          <a:xfrm rot="-2547752">
            <a:off x="12109394" y="7772242"/>
            <a:ext cx="4199924" cy="16138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02"/>
              </a:lnSpc>
              <a:spcBef>
                <a:spcPct val="0"/>
              </a:spcBef>
            </a:pPr>
            <a:r>
              <a:rPr lang="en-US" sz="11483" spc="-457">
                <a:solidFill>
                  <a:srgbClr val="ABABAB"/>
                </a:solidFill>
                <a:latin typeface="Square Peg"/>
              </a:rPr>
              <a:t>Děkujeme!</a:t>
            </a:r>
          </a:p>
        </p:txBody>
      </p:sp>
      <p:grpSp>
        <p:nvGrpSpPr>
          <p:cNvPr id="76" name="Group 76"/>
          <p:cNvGrpSpPr>
            <a:grpSpLocks noChangeAspect="1"/>
          </p:cNvGrpSpPr>
          <p:nvPr/>
        </p:nvGrpSpPr>
        <p:grpSpPr>
          <a:xfrm>
            <a:off x="12194581" y="7576972"/>
            <a:ext cx="509826" cy="509826"/>
            <a:chOff x="0" y="0"/>
            <a:chExt cx="509829" cy="509829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509778" cy="509778"/>
            </a:xfrm>
            <a:custGeom>
              <a:avLst/>
              <a:gdLst/>
              <a:ahLst/>
              <a:cxnLst/>
              <a:rect l="l" t="t" r="r" b="b"/>
              <a:pathLst>
                <a:path w="509778" h="509778">
                  <a:moveTo>
                    <a:pt x="509778" y="211836"/>
                  </a:moveTo>
                  <a:lnTo>
                    <a:pt x="358902" y="211836"/>
                  </a:lnTo>
                  <a:lnTo>
                    <a:pt x="465582" y="105156"/>
                  </a:lnTo>
                  <a:lnTo>
                    <a:pt x="404622" y="44196"/>
                  </a:lnTo>
                  <a:lnTo>
                    <a:pt x="297942" y="150876"/>
                  </a:lnTo>
                  <a:lnTo>
                    <a:pt x="297942" y="0"/>
                  </a:lnTo>
                  <a:lnTo>
                    <a:pt x="211836" y="0"/>
                  </a:lnTo>
                  <a:lnTo>
                    <a:pt x="211836" y="150876"/>
                  </a:lnTo>
                  <a:lnTo>
                    <a:pt x="105156" y="44196"/>
                  </a:lnTo>
                  <a:lnTo>
                    <a:pt x="44196" y="105156"/>
                  </a:lnTo>
                  <a:lnTo>
                    <a:pt x="150876" y="211836"/>
                  </a:lnTo>
                  <a:lnTo>
                    <a:pt x="0" y="211836"/>
                  </a:lnTo>
                  <a:lnTo>
                    <a:pt x="0" y="298069"/>
                  </a:lnTo>
                  <a:lnTo>
                    <a:pt x="150876" y="298069"/>
                  </a:lnTo>
                  <a:lnTo>
                    <a:pt x="44196" y="404749"/>
                  </a:lnTo>
                  <a:lnTo>
                    <a:pt x="105156" y="465709"/>
                  </a:lnTo>
                  <a:lnTo>
                    <a:pt x="211836" y="359029"/>
                  </a:lnTo>
                  <a:lnTo>
                    <a:pt x="211836" y="509778"/>
                  </a:lnTo>
                  <a:lnTo>
                    <a:pt x="297942" y="509778"/>
                  </a:lnTo>
                  <a:lnTo>
                    <a:pt x="297942" y="358902"/>
                  </a:lnTo>
                  <a:lnTo>
                    <a:pt x="404622" y="465582"/>
                  </a:lnTo>
                  <a:lnTo>
                    <a:pt x="465582" y="404622"/>
                  </a:lnTo>
                  <a:lnTo>
                    <a:pt x="358902" y="297942"/>
                  </a:lnTo>
                  <a:lnTo>
                    <a:pt x="509778" y="29794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78" name="Group 78"/>
          <p:cNvGrpSpPr>
            <a:grpSpLocks noChangeAspect="1"/>
          </p:cNvGrpSpPr>
          <p:nvPr/>
        </p:nvGrpSpPr>
        <p:grpSpPr>
          <a:xfrm>
            <a:off x="16398450" y="7576972"/>
            <a:ext cx="509826" cy="509826"/>
            <a:chOff x="0" y="0"/>
            <a:chExt cx="509829" cy="509829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509778" cy="509778"/>
            </a:xfrm>
            <a:custGeom>
              <a:avLst/>
              <a:gdLst/>
              <a:ahLst/>
              <a:cxnLst/>
              <a:rect l="l" t="t" r="r" b="b"/>
              <a:pathLst>
                <a:path w="509778" h="509778">
                  <a:moveTo>
                    <a:pt x="509778" y="211836"/>
                  </a:moveTo>
                  <a:lnTo>
                    <a:pt x="358902" y="211836"/>
                  </a:lnTo>
                  <a:lnTo>
                    <a:pt x="465582" y="105156"/>
                  </a:lnTo>
                  <a:lnTo>
                    <a:pt x="404622" y="44196"/>
                  </a:lnTo>
                  <a:lnTo>
                    <a:pt x="297942" y="150876"/>
                  </a:lnTo>
                  <a:lnTo>
                    <a:pt x="297942" y="0"/>
                  </a:lnTo>
                  <a:lnTo>
                    <a:pt x="211836" y="0"/>
                  </a:lnTo>
                  <a:lnTo>
                    <a:pt x="211836" y="150876"/>
                  </a:lnTo>
                  <a:lnTo>
                    <a:pt x="105156" y="44196"/>
                  </a:lnTo>
                  <a:lnTo>
                    <a:pt x="44196" y="105156"/>
                  </a:lnTo>
                  <a:lnTo>
                    <a:pt x="150876" y="211836"/>
                  </a:lnTo>
                  <a:lnTo>
                    <a:pt x="0" y="211836"/>
                  </a:lnTo>
                  <a:lnTo>
                    <a:pt x="0" y="298069"/>
                  </a:lnTo>
                  <a:lnTo>
                    <a:pt x="150876" y="298069"/>
                  </a:lnTo>
                  <a:lnTo>
                    <a:pt x="44196" y="404749"/>
                  </a:lnTo>
                  <a:lnTo>
                    <a:pt x="105156" y="465709"/>
                  </a:lnTo>
                  <a:lnTo>
                    <a:pt x="211836" y="359029"/>
                  </a:lnTo>
                  <a:lnTo>
                    <a:pt x="211836" y="509778"/>
                  </a:lnTo>
                  <a:lnTo>
                    <a:pt x="297942" y="509778"/>
                  </a:lnTo>
                  <a:lnTo>
                    <a:pt x="297942" y="358902"/>
                  </a:lnTo>
                  <a:lnTo>
                    <a:pt x="404622" y="465582"/>
                  </a:lnTo>
                  <a:lnTo>
                    <a:pt x="465582" y="404622"/>
                  </a:lnTo>
                  <a:lnTo>
                    <a:pt x="358902" y="297942"/>
                  </a:lnTo>
                  <a:lnTo>
                    <a:pt x="509778" y="297942"/>
                  </a:lnTo>
                  <a:close/>
                </a:path>
              </a:pathLst>
            </a:custGeom>
            <a:solidFill>
              <a:srgbClr val="FFD400"/>
            </a:solidFill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80" name="Group 80"/>
          <p:cNvGrpSpPr/>
          <p:nvPr/>
        </p:nvGrpSpPr>
        <p:grpSpPr>
          <a:xfrm>
            <a:off x="1781417" y="4646721"/>
            <a:ext cx="14163164" cy="1901709"/>
            <a:chOff x="0" y="0"/>
            <a:chExt cx="18884218" cy="2535612"/>
          </a:xfrm>
        </p:grpSpPr>
        <p:sp>
          <p:nvSpPr>
            <p:cNvPr id="81" name="Freeform 81"/>
            <p:cNvSpPr/>
            <p:nvPr/>
          </p:nvSpPr>
          <p:spPr>
            <a:xfrm>
              <a:off x="5511905" y="0"/>
              <a:ext cx="3691798" cy="2535612"/>
            </a:xfrm>
            <a:custGeom>
              <a:avLst/>
              <a:gdLst/>
              <a:ahLst/>
              <a:cxnLst/>
              <a:rect l="l" t="t" r="r" b="b"/>
              <a:pathLst>
                <a:path w="3691798" h="2535612">
                  <a:moveTo>
                    <a:pt x="0" y="0"/>
                  </a:moveTo>
                  <a:lnTo>
                    <a:pt x="3691798" y="0"/>
                  </a:lnTo>
                  <a:lnTo>
                    <a:pt x="3691798" y="2535612"/>
                  </a:lnTo>
                  <a:lnTo>
                    <a:pt x="0" y="25356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82" name="Freeform 82"/>
            <p:cNvSpPr/>
            <p:nvPr/>
          </p:nvSpPr>
          <p:spPr>
            <a:xfrm>
              <a:off x="9669368" y="170901"/>
              <a:ext cx="4631377" cy="2193810"/>
            </a:xfrm>
            <a:custGeom>
              <a:avLst/>
              <a:gdLst/>
              <a:ahLst/>
              <a:cxnLst/>
              <a:rect l="l" t="t" r="r" b="b"/>
              <a:pathLst>
                <a:path w="4631377" h="2193810">
                  <a:moveTo>
                    <a:pt x="0" y="0"/>
                  </a:moveTo>
                  <a:lnTo>
                    <a:pt x="4631377" y="0"/>
                  </a:lnTo>
                  <a:lnTo>
                    <a:pt x="4631377" y="2193810"/>
                  </a:lnTo>
                  <a:lnTo>
                    <a:pt x="0" y="21938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83" name="Freeform 83"/>
            <p:cNvSpPr/>
            <p:nvPr/>
          </p:nvSpPr>
          <p:spPr>
            <a:xfrm>
              <a:off x="15133464" y="213230"/>
              <a:ext cx="3750754" cy="2109152"/>
            </a:xfrm>
            <a:custGeom>
              <a:avLst/>
              <a:gdLst/>
              <a:ahLst/>
              <a:cxnLst/>
              <a:rect l="l" t="t" r="r" b="b"/>
              <a:pathLst>
                <a:path w="3750754" h="2109152">
                  <a:moveTo>
                    <a:pt x="0" y="0"/>
                  </a:moveTo>
                  <a:lnTo>
                    <a:pt x="3750754" y="0"/>
                  </a:lnTo>
                  <a:lnTo>
                    <a:pt x="3750754" y="2109152"/>
                  </a:lnTo>
                  <a:lnTo>
                    <a:pt x="0" y="21091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8797" r="-8797"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84" name="Freeform 84"/>
            <p:cNvSpPr/>
            <p:nvPr/>
          </p:nvSpPr>
          <p:spPr>
            <a:xfrm>
              <a:off x="0" y="170901"/>
              <a:ext cx="5369151" cy="2088003"/>
            </a:xfrm>
            <a:custGeom>
              <a:avLst/>
              <a:gdLst/>
              <a:ahLst/>
              <a:cxnLst/>
              <a:rect l="l" t="t" r="r" b="b"/>
              <a:pathLst>
                <a:path w="5369151" h="2088003">
                  <a:moveTo>
                    <a:pt x="0" y="0"/>
                  </a:moveTo>
                  <a:lnTo>
                    <a:pt x="5369151" y="0"/>
                  </a:lnTo>
                  <a:lnTo>
                    <a:pt x="5369151" y="2088003"/>
                  </a:lnTo>
                  <a:lnTo>
                    <a:pt x="0" y="2088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85" name="Freeform 85"/>
          <p:cNvSpPr/>
          <p:nvPr/>
        </p:nvSpPr>
        <p:spPr>
          <a:xfrm>
            <a:off x="6230595" y="620595"/>
            <a:ext cx="5264807" cy="4774444"/>
          </a:xfrm>
          <a:custGeom>
            <a:avLst/>
            <a:gdLst/>
            <a:ahLst/>
            <a:cxnLst/>
            <a:rect l="l" t="t" r="r" b="b"/>
            <a:pathLst>
              <a:path w="5264807" h="4774444">
                <a:moveTo>
                  <a:pt x="0" y="0"/>
                </a:moveTo>
                <a:lnTo>
                  <a:pt x="5264807" y="0"/>
                </a:lnTo>
                <a:lnTo>
                  <a:pt x="5264807" y="4774444"/>
                </a:lnTo>
                <a:lnTo>
                  <a:pt x="0" y="477444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10270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28641" y="557451"/>
            <a:ext cx="15590520" cy="168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58"/>
              </a:lnSpc>
            </a:pPr>
            <a:r>
              <a:rPr lang="en-US" sz="11998" spc="-478">
                <a:solidFill>
                  <a:srgbClr val="000000"/>
                </a:solidFill>
                <a:latin typeface="Square Peg"/>
              </a:rPr>
              <a:t> jsme</a:t>
            </a:r>
          </a:p>
        </p:txBody>
      </p:sp>
      <p:grpSp>
        <p:nvGrpSpPr>
          <p:cNvPr id="3" name="Group 3"/>
          <p:cNvGrpSpPr/>
          <p:nvPr/>
        </p:nvGrpSpPr>
        <p:grpSpPr>
          <a:xfrm rot="-5400000">
            <a:off x="-8683613" y="7083004"/>
            <a:ext cx="20352709" cy="2985483"/>
            <a:chOff x="0" y="0"/>
            <a:chExt cx="27136946" cy="3980644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 rot="-10800000">
              <a:off x="26457178" y="3228918"/>
              <a:ext cx="679768" cy="679768"/>
              <a:chOff x="0" y="0"/>
              <a:chExt cx="509829" cy="50982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 rot="-10800000">
              <a:off x="26457178" y="2209260"/>
              <a:ext cx="679768" cy="679768"/>
              <a:chOff x="0" y="0"/>
              <a:chExt cx="509829" cy="509829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 rot="-10800000">
              <a:off x="26457178" y="1189603"/>
              <a:ext cx="679768" cy="679768"/>
              <a:chOff x="0" y="0"/>
              <a:chExt cx="509829" cy="509829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 rot="-10800000">
              <a:off x="26457178" y="169945"/>
              <a:ext cx="679768" cy="679755"/>
              <a:chOff x="0" y="0"/>
              <a:chExt cx="509829" cy="50981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2" name="Group 12"/>
            <p:cNvGrpSpPr>
              <a:grpSpLocks noChangeAspect="1"/>
            </p:cNvGrpSpPr>
            <p:nvPr/>
          </p:nvGrpSpPr>
          <p:grpSpPr>
            <a:xfrm rot="-10800000">
              <a:off x="25437520" y="3228918"/>
              <a:ext cx="679768" cy="679768"/>
              <a:chOff x="0" y="0"/>
              <a:chExt cx="509829" cy="509829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 rot="-10800000">
              <a:off x="25437520" y="2196560"/>
              <a:ext cx="679768" cy="679768"/>
              <a:chOff x="0" y="0"/>
              <a:chExt cx="509829" cy="509829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 rot="-10800000">
              <a:off x="25437520" y="157245"/>
              <a:ext cx="679768" cy="679755"/>
              <a:chOff x="0" y="0"/>
              <a:chExt cx="509829" cy="50981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 rot="-10800000">
              <a:off x="23204886" y="2196522"/>
              <a:ext cx="1699450" cy="1699450"/>
              <a:chOff x="0" y="0"/>
              <a:chExt cx="1274585" cy="127458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0" name="Freeform 20"/>
            <p:cNvSpPr/>
            <p:nvPr/>
          </p:nvSpPr>
          <p:spPr>
            <a:xfrm rot="-10800000">
              <a:off x="22656728" y="72561"/>
              <a:ext cx="2332253" cy="1868780"/>
            </a:xfrm>
            <a:custGeom>
              <a:avLst/>
              <a:gdLst/>
              <a:ahLst/>
              <a:cxnLst/>
              <a:rect l="l" t="t" r="r" b="b"/>
              <a:pathLst>
                <a:path w="2332253" h="1868780">
                  <a:moveTo>
                    <a:pt x="0" y="0"/>
                  </a:moveTo>
                  <a:lnTo>
                    <a:pt x="2332254" y="0"/>
                  </a:lnTo>
                  <a:lnTo>
                    <a:pt x="2332254" y="1868780"/>
                  </a:lnTo>
                  <a:lnTo>
                    <a:pt x="0" y="1868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 rot="-10800000">
              <a:off x="21528435" y="157245"/>
              <a:ext cx="679768" cy="679755"/>
              <a:chOff x="0" y="0"/>
              <a:chExt cx="509829" cy="50981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 rot="-10800000">
              <a:off x="20508790" y="1176903"/>
              <a:ext cx="679768" cy="679768"/>
              <a:chOff x="0" y="0"/>
              <a:chExt cx="509829" cy="509829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5" name="Freeform 25"/>
            <p:cNvSpPr/>
            <p:nvPr/>
          </p:nvSpPr>
          <p:spPr>
            <a:xfrm rot="-10800000">
              <a:off x="20424107" y="2111851"/>
              <a:ext cx="2332253" cy="1868792"/>
            </a:xfrm>
            <a:custGeom>
              <a:avLst/>
              <a:gdLst/>
              <a:ahLst/>
              <a:cxnLst/>
              <a:rect l="l" t="t" r="r" b="b"/>
              <a:pathLst>
                <a:path w="2332253" h="1868792">
                  <a:moveTo>
                    <a:pt x="0" y="0"/>
                  </a:moveTo>
                  <a:lnTo>
                    <a:pt x="2332253" y="0"/>
                  </a:lnTo>
                  <a:lnTo>
                    <a:pt x="2332253" y="1868793"/>
                  </a:lnTo>
                  <a:lnTo>
                    <a:pt x="0" y="186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 rot="-10800000">
              <a:off x="18276143" y="2209222"/>
              <a:ext cx="1699450" cy="1699450"/>
              <a:chOff x="0" y="0"/>
              <a:chExt cx="1274585" cy="127458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 rot="-10800000">
              <a:off x="18276143" y="169907"/>
              <a:ext cx="1699450" cy="1699450"/>
              <a:chOff x="0" y="0"/>
              <a:chExt cx="1274585" cy="1274585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274572" cy="1274699"/>
              </a:xfrm>
              <a:custGeom>
                <a:avLst/>
                <a:gdLst/>
                <a:ahLst/>
                <a:cxnLst/>
                <a:rect l="l" t="t" r="r" b="b"/>
                <a:pathLst>
                  <a:path w="1274572" h="1274699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209" y="262890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190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463"/>
                    </a:lnTo>
                    <a:lnTo>
                      <a:pt x="0" y="529463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682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699"/>
                    </a:lnTo>
                    <a:lnTo>
                      <a:pt x="744982" y="1274699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255" y="745109"/>
                    </a:lnTo>
                    <a:lnTo>
                      <a:pt x="1274572" y="745109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 rot="-10800000">
              <a:off x="17253475" y="3144260"/>
              <a:ext cx="679768" cy="679768"/>
              <a:chOff x="0" y="0"/>
              <a:chExt cx="509829" cy="509829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 rot="-10800000">
              <a:off x="17253475" y="2124602"/>
              <a:ext cx="679768" cy="679768"/>
              <a:chOff x="0" y="0"/>
              <a:chExt cx="509829" cy="509829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4" name="Group 34"/>
            <p:cNvGrpSpPr>
              <a:grpSpLocks noChangeAspect="1"/>
            </p:cNvGrpSpPr>
            <p:nvPr/>
          </p:nvGrpSpPr>
          <p:grpSpPr>
            <a:xfrm rot="-10800000">
              <a:off x="17253475" y="1104944"/>
              <a:ext cx="679768" cy="679768"/>
              <a:chOff x="0" y="0"/>
              <a:chExt cx="509829" cy="509829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 rot="-10800000">
              <a:off x="17253475" y="85287"/>
              <a:ext cx="679768" cy="679755"/>
              <a:chOff x="0" y="0"/>
              <a:chExt cx="509829" cy="50981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8" name="Group 38"/>
            <p:cNvGrpSpPr>
              <a:grpSpLocks noChangeAspect="1"/>
            </p:cNvGrpSpPr>
            <p:nvPr/>
          </p:nvGrpSpPr>
          <p:grpSpPr>
            <a:xfrm rot="-10800000">
              <a:off x="16233818" y="3144260"/>
              <a:ext cx="679768" cy="679768"/>
              <a:chOff x="0" y="0"/>
              <a:chExt cx="509829" cy="509829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0" name="Group 40"/>
            <p:cNvGrpSpPr>
              <a:grpSpLocks noChangeAspect="1"/>
            </p:cNvGrpSpPr>
            <p:nvPr/>
          </p:nvGrpSpPr>
          <p:grpSpPr>
            <a:xfrm rot="-10800000">
              <a:off x="16233818" y="2124602"/>
              <a:ext cx="679768" cy="679768"/>
              <a:chOff x="0" y="0"/>
              <a:chExt cx="509829" cy="509829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2" name="Group 42"/>
            <p:cNvGrpSpPr>
              <a:grpSpLocks noChangeAspect="1"/>
            </p:cNvGrpSpPr>
            <p:nvPr/>
          </p:nvGrpSpPr>
          <p:grpSpPr>
            <a:xfrm rot="-10800000">
              <a:off x="16233818" y="1104944"/>
              <a:ext cx="679768" cy="679768"/>
              <a:chOff x="0" y="0"/>
              <a:chExt cx="509829" cy="509829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4" name="Group 44"/>
            <p:cNvGrpSpPr>
              <a:grpSpLocks noChangeAspect="1"/>
            </p:cNvGrpSpPr>
            <p:nvPr/>
          </p:nvGrpSpPr>
          <p:grpSpPr>
            <a:xfrm rot="-10800000">
              <a:off x="16233818" y="85287"/>
              <a:ext cx="679768" cy="679755"/>
              <a:chOff x="0" y="0"/>
              <a:chExt cx="509829" cy="509816"/>
            </a:xfrm>
          </p:grpSpPr>
          <p:sp>
            <p:nvSpPr>
              <p:cNvPr id="45" name="Freeform 45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6" name="Freeform 46"/>
            <p:cNvSpPr/>
            <p:nvPr/>
          </p:nvSpPr>
          <p:spPr>
            <a:xfrm rot="-10800000">
              <a:off x="13453026" y="603"/>
              <a:ext cx="2332253" cy="1868780"/>
            </a:xfrm>
            <a:custGeom>
              <a:avLst/>
              <a:gdLst/>
              <a:ahLst/>
              <a:cxnLst/>
              <a:rect l="l" t="t" r="r" b="b"/>
              <a:pathLst>
                <a:path w="2332253" h="1868780">
                  <a:moveTo>
                    <a:pt x="0" y="0"/>
                  </a:moveTo>
                  <a:lnTo>
                    <a:pt x="2332253" y="0"/>
                  </a:lnTo>
                  <a:lnTo>
                    <a:pt x="2332253" y="1868780"/>
                  </a:lnTo>
                  <a:lnTo>
                    <a:pt x="0" y="1868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47" name="Group 47"/>
            <p:cNvGrpSpPr>
              <a:grpSpLocks noChangeAspect="1"/>
            </p:cNvGrpSpPr>
            <p:nvPr/>
          </p:nvGrpSpPr>
          <p:grpSpPr>
            <a:xfrm rot="-10800000">
              <a:off x="12324732" y="1104944"/>
              <a:ext cx="679768" cy="679768"/>
              <a:chOff x="0" y="0"/>
              <a:chExt cx="509829" cy="509829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9" name="Group 49"/>
            <p:cNvGrpSpPr>
              <a:grpSpLocks noChangeAspect="1"/>
            </p:cNvGrpSpPr>
            <p:nvPr/>
          </p:nvGrpSpPr>
          <p:grpSpPr>
            <a:xfrm rot="-10800000">
              <a:off x="12324732" y="85287"/>
              <a:ext cx="679768" cy="679755"/>
              <a:chOff x="0" y="0"/>
              <a:chExt cx="509829" cy="509816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1" name="Group 51"/>
            <p:cNvGrpSpPr>
              <a:grpSpLocks noChangeAspect="1"/>
            </p:cNvGrpSpPr>
            <p:nvPr/>
          </p:nvGrpSpPr>
          <p:grpSpPr>
            <a:xfrm rot="-10800000">
              <a:off x="11305087" y="1104944"/>
              <a:ext cx="679768" cy="679768"/>
              <a:chOff x="0" y="0"/>
              <a:chExt cx="509829" cy="509829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3" name="Group 53"/>
            <p:cNvGrpSpPr>
              <a:grpSpLocks noChangeAspect="1"/>
            </p:cNvGrpSpPr>
            <p:nvPr/>
          </p:nvGrpSpPr>
          <p:grpSpPr>
            <a:xfrm rot="-10800000">
              <a:off x="11305087" y="85287"/>
              <a:ext cx="679768" cy="679755"/>
              <a:chOff x="0" y="0"/>
              <a:chExt cx="509829" cy="509816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5" name="Freeform 55"/>
            <p:cNvSpPr/>
            <p:nvPr/>
          </p:nvSpPr>
          <p:spPr>
            <a:xfrm rot="-10800000">
              <a:off x="11220404" y="2039893"/>
              <a:ext cx="2332253" cy="1868792"/>
            </a:xfrm>
            <a:custGeom>
              <a:avLst/>
              <a:gdLst/>
              <a:ahLst/>
              <a:cxnLst/>
              <a:rect l="l" t="t" r="r" b="b"/>
              <a:pathLst>
                <a:path w="2332253" h="1868792">
                  <a:moveTo>
                    <a:pt x="0" y="0"/>
                  </a:moveTo>
                  <a:lnTo>
                    <a:pt x="2332253" y="0"/>
                  </a:lnTo>
                  <a:lnTo>
                    <a:pt x="2332253" y="1868792"/>
                  </a:lnTo>
                  <a:lnTo>
                    <a:pt x="0" y="1868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56" name="Group 56"/>
            <p:cNvGrpSpPr>
              <a:grpSpLocks noChangeAspect="1"/>
            </p:cNvGrpSpPr>
            <p:nvPr/>
          </p:nvGrpSpPr>
          <p:grpSpPr>
            <a:xfrm rot="-10800000">
              <a:off x="9072440" y="2124564"/>
              <a:ext cx="1699450" cy="1699450"/>
              <a:chOff x="0" y="0"/>
              <a:chExt cx="1274585" cy="1274585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8" name="Group 58"/>
            <p:cNvGrpSpPr>
              <a:grpSpLocks noChangeAspect="1"/>
            </p:cNvGrpSpPr>
            <p:nvPr/>
          </p:nvGrpSpPr>
          <p:grpSpPr>
            <a:xfrm>
              <a:off x="0" y="84658"/>
              <a:ext cx="679768" cy="679768"/>
              <a:chOff x="0" y="0"/>
              <a:chExt cx="509829" cy="509829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0" name="Group 60"/>
            <p:cNvGrpSpPr>
              <a:grpSpLocks noChangeAspect="1"/>
            </p:cNvGrpSpPr>
            <p:nvPr/>
          </p:nvGrpSpPr>
          <p:grpSpPr>
            <a:xfrm>
              <a:off x="0" y="1104316"/>
              <a:ext cx="679768" cy="679768"/>
              <a:chOff x="0" y="0"/>
              <a:chExt cx="509829" cy="509829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2" name="Group 62"/>
            <p:cNvGrpSpPr>
              <a:grpSpLocks noChangeAspect="1"/>
            </p:cNvGrpSpPr>
            <p:nvPr/>
          </p:nvGrpSpPr>
          <p:grpSpPr>
            <a:xfrm>
              <a:off x="0" y="2123973"/>
              <a:ext cx="679768" cy="679768"/>
              <a:chOff x="0" y="0"/>
              <a:chExt cx="509829" cy="509829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4" name="Group 64"/>
            <p:cNvGrpSpPr>
              <a:grpSpLocks noChangeAspect="1"/>
            </p:cNvGrpSpPr>
            <p:nvPr/>
          </p:nvGrpSpPr>
          <p:grpSpPr>
            <a:xfrm>
              <a:off x="0" y="3143644"/>
              <a:ext cx="679768" cy="679755"/>
              <a:chOff x="0" y="0"/>
              <a:chExt cx="509829" cy="509816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6" name="Group 66"/>
            <p:cNvGrpSpPr>
              <a:grpSpLocks noChangeAspect="1"/>
            </p:cNvGrpSpPr>
            <p:nvPr/>
          </p:nvGrpSpPr>
          <p:grpSpPr>
            <a:xfrm>
              <a:off x="1019658" y="84658"/>
              <a:ext cx="679768" cy="679768"/>
              <a:chOff x="0" y="0"/>
              <a:chExt cx="509829" cy="509829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8" name="Group 68"/>
            <p:cNvGrpSpPr>
              <a:grpSpLocks noChangeAspect="1"/>
            </p:cNvGrpSpPr>
            <p:nvPr/>
          </p:nvGrpSpPr>
          <p:grpSpPr>
            <a:xfrm>
              <a:off x="1019658" y="1104316"/>
              <a:ext cx="679768" cy="679768"/>
              <a:chOff x="0" y="0"/>
              <a:chExt cx="509829" cy="509829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0" name="Group 70"/>
            <p:cNvGrpSpPr>
              <a:grpSpLocks noChangeAspect="1"/>
            </p:cNvGrpSpPr>
            <p:nvPr/>
          </p:nvGrpSpPr>
          <p:grpSpPr>
            <a:xfrm>
              <a:off x="1019658" y="2123973"/>
              <a:ext cx="679768" cy="679768"/>
              <a:chOff x="0" y="0"/>
              <a:chExt cx="509829" cy="509829"/>
            </a:xfrm>
          </p:grpSpPr>
          <p:sp>
            <p:nvSpPr>
              <p:cNvPr id="71" name="Freeform 71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2" name="Group 72"/>
            <p:cNvGrpSpPr>
              <a:grpSpLocks noChangeAspect="1"/>
            </p:cNvGrpSpPr>
            <p:nvPr/>
          </p:nvGrpSpPr>
          <p:grpSpPr>
            <a:xfrm>
              <a:off x="1019658" y="3143644"/>
              <a:ext cx="679768" cy="679755"/>
              <a:chOff x="0" y="0"/>
              <a:chExt cx="509829" cy="509816"/>
            </a:xfrm>
          </p:grpSpPr>
          <p:sp>
            <p:nvSpPr>
              <p:cNvPr id="73" name="Freeform 73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4" name="Group 74"/>
            <p:cNvGrpSpPr>
              <a:grpSpLocks noChangeAspect="1"/>
            </p:cNvGrpSpPr>
            <p:nvPr/>
          </p:nvGrpSpPr>
          <p:grpSpPr>
            <a:xfrm>
              <a:off x="2232609" y="84671"/>
              <a:ext cx="1699450" cy="1699450"/>
              <a:chOff x="0" y="0"/>
              <a:chExt cx="1274585" cy="1274585"/>
            </a:xfrm>
          </p:grpSpPr>
          <p:sp>
            <p:nvSpPr>
              <p:cNvPr id="75" name="Freeform 75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6" name="Freeform 76"/>
            <p:cNvSpPr/>
            <p:nvPr/>
          </p:nvSpPr>
          <p:spPr>
            <a:xfrm>
              <a:off x="2147964" y="2039302"/>
              <a:ext cx="2332253" cy="1868780"/>
            </a:xfrm>
            <a:custGeom>
              <a:avLst/>
              <a:gdLst/>
              <a:ahLst/>
              <a:cxnLst/>
              <a:rect l="l" t="t" r="r" b="b"/>
              <a:pathLst>
                <a:path w="2332253" h="1868780">
                  <a:moveTo>
                    <a:pt x="0" y="0"/>
                  </a:moveTo>
                  <a:lnTo>
                    <a:pt x="2332253" y="0"/>
                  </a:lnTo>
                  <a:lnTo>
                    <a:pt x="2332253" y="1868780"/>
                  </a:lnTo>
                  <a:lnTo>
                    <a:pt x="0" y="1868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77" name="Group 77"/>
            <p:cNvGrpSpPr>
              <a:grpSpLocks noChangeAspect="1"/>
            </p:cNvGrpSpPr>
            <p:nvPr/>
          </p:nvGrpSpPr>
          <p:grpSpPr>
            <a:xfrm>
              <a:off x="4928743" y="2123973"/>
              <a:ext cx="679768" cy="679768"/>
              <a:chOff x="0" y="0"/>
              <a:chExt cx="509829" cy="509829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9" name="Group 79"/>
            <p:cNvGrpSpPr>
              <a:grpSpLocks noChangeAspect="1"/>
            </p:cNvGrpSpPr>
            <p:nvPr/>
          </p:nvGrpSpPr>
          <p:grpSpPr>
            <a:xfrm>
              <a:off x="4928743" y="3143644"/>
              <a:ext cx="679768" cy="679755"/>
              <a:chOff x="0" y="0"/>
              <a:chExt cx="509829" cy="509816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1" name="Group 81"/>
            <p:cNvGrpSpPr>
              <a:grpSpLocks noChangeAspect="1"/>
            </p:cNvGrpSpPr>
            <p:nvPr/>
          </p:nvGrpSpPr>
          <p:grpSpPr>
            <a:xfrm>
              <a:off x="5948388" y="3143644"/>
              <a:ext cx="679768" cy="679755"/>
              <a:chOff x="0" y="0"/>
              <a:chExt cx="509829" cy="509816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3" name="Freeform 83"/>
            <p:cNvSpPr/>
            <p:nvPr/>
          </p:nvSpPr>
          <p:spPr>
            <a:xfrm>
              <a:off x="4380586" y="0"/>
              <a:ext cx="2332253" cy="1868792"/>
            </a:xfrm>
            <a:custGeom>
              <a:avLst/>
              <a:gdLst/>
              <a:ahLst/>
              <a:cxnLst/>
              <a:rect l="l" t="t" r="r" b="b"/>
              <a:pathLst>
                <a:path w="2332253" h="1868792">
                  <a:moveTo>
                    <a:pt x="0" y="0"/>
                  </a:moveTo>
                  <a:lnTo>
                    <a:pt x="2332253" y="0"/>
                  </a:lnTo>
                  <a:lnTo>
                    <a:pt x="2332253" y="1868792"/>
                  </a:lnTo>
                  <a:lnTo>
                    <a:pt x="0" y="1868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84" name="Group 84"/>
            <p:cNvGrpSpPr>
              <a:grpSpLocks noChangeAspect="1"/>
            </p:cNvGrpSpPr>
            <p:nvPr/>
          </p:nvGrpSpPr>
          <p:grpSpPr>
            <a:xfrm>
              <a:off x="7161352" y="84671"/>
              <a:ext cx="1699450" cy="1699450"/>
              <a:chOff x="0" y="0"/>
              <a:chExt cx="1274585" cy="1274585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6" name="Group 86"/>
            <p:cNvGrpSpPr>
              <a:grpSpLocks noChangeAspect="1"/>
            </p:cNvGrpSpPr>
            <p:nvPr/>
          </p:nvGrpSpPr>
          <p:grpSpPr>
            <a:xfrm>
              <a:off x="7161352" y="2123986"/>
              <a:ext cx="1699450" cy="1699450"/>
              <a:chOff x="0" y="0"/>
              <a:chExt cx="1274585" cy="1274585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1274572" cy="1274699"/>
              </a:xfrm>
              <a:custGeom>
                <a:avLst/>
                <a:gdLst/>
                <a:ahLst/>
                <a:cxnLst/>
                <a:rect l="l" t="t" r="r" b="b"/>
                <a:pathLst>
                  <a:path w="1274572" h="1274699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209" y="262890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190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463"/>
                    </a:lnTo>
                    <a:lnTo>
                      <a:pt x="0" y="529463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682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699"/>
                    </a:lnTo>
                    <a:lnTo>
                      <a:pt x="744982" y="1274699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255" y="745109"/>
                    </a:lnTo>
                    <a:lnTo>
                      <a:pt x="1274572" y="745109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88" name="Freeform 88"/>
          <p:cNvSpPr/>
          <p:nvPr/>
        </p:nvSpPr>
        <p:spPr>
          <a:xfrm>
            <a:off x="5508198" y="1028700"/>
            <a:ext cx="5013317" cy="843749"/>
          </a:xfrm>
          <a:custGeom>
            <a:avLst/>
            <a:gdLst/>
            <a:ahLst/>
            <a:cxnLst/>
            <a:rect l="l" t="t" r="r" b="b"/>
            <a:pathLst>
              <a:path w="5013317" h="843749">
                <a:moveTo>
                  <a:pt x="0" y="0"/>
                </a:moveTo>
                <a:lnTo>
                  <a:pt x="5013316" y="0"/>
                </a:lnTo>
                <a:lnTo>
                  <a:pt x="5013316" y="843749"/>
                </a:lnTo>
                <a:lnTo>
                  <a:pt x="0" y="8437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106306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9" name="Freeform 89"/>
          <p:cNvSpPr/>
          <p:nvPr/>
        </p:nvSpPr>
        <p:spPr>
          <a:xfrm>
            <a:off x="3365557" y="2609546"/>
            <a:ext cx="14311914" cy="3359456"/>
          </a:xfrm>
          <a:custGeom>
            <a:avLst/>
            <a:gdLst/>
            <a:ahLst/>
            <a:cxnLst/>
            <a:rect l="l" t="t" r="r" b="b"/>
            <a:pathLst>
              <a:path w="14311914" h="3359456">
                <a:moveTo>
                  <a:pt x="0" y="0"/>
                </a:moveTo>
                <a:lnTo>
                  <a:pt x="14311914" y="0"/>
                </a:lnTo>
                <a:lnTo>
                  <a:pt x="14311914" y="3359456"/>
                </a:lnTo>
                <a:lnTo>
                  <a:pt x="0" y="33594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0" name="TextBox 90"/>
          <p:cNvSpPr txBox="1"/>
          <p:nvPr/>
        </p:nvSpPr>
        <p:spPr>
          <a:xfrm>
            <a:off x="3528641" y="6260977"/>
            <a:ext cx="14013118" cy="3326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58"/>
              </a:lnSpc>
            </a:pPr>
            <a:r>
              <a:rPr lang="en-US" sz="11998" spc="-478">
                <a:solidFill>
                  <a:srgbClr val="000000"/>
                </a:solidFill>
                <a:latin typeface="Square Peg"/>
              </a:rPr>
              <a:t>...jsme tu proto, že konec života si zaslouží stejnou lásku a péči jako jeho začátek!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8683613" y="7083004"/>
            <a:ext cx="20352709" cy="2985483"/>
            <a:chOff x="0" y="0"/>
            <a:chExt cx="27136946" cy="3980644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 rot="-10800000">
              <a:off x="26457178" y="3228918"/>
              <a:ext cx="679768" cy="679768"/>
              <a:chOff x="0" y="0"/>
              <a:chExt cx="509829" cy="509829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 rot="-10800000">
              <a:off x="26457178" y="2209260"/>
              <a:ext cx="679768" cy="679768"/>
              <a:chOff x="0" y="0"/>
              <a:chExt cx="509829" cy="50982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 rot="-10800000">
              <a:off x="26457178" y="1189603"/>
              <a:ext cx="679768" cy="679768"/>
              <a:chOff x="0" y="0"/>
              <a:chExt cx="509829" cy="50982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 rot="-10800000">
              <a:off x="26457178" y="169945"/>
              <a:ext cx="679768" cy="679755"/>
              <a:chOff x="0" y="0"/>
              <a:chExt cx="509829" cy="509816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 rot="-10800000">
              <a:off x="25437520" y="3228918"/>
              <a:ext cx="679768" cy="679768"/>
              <a:chOff x="0" y="0"/>
              <a:chExt cx="509829" cy="50982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 rot="-10800000">
              <a:off x="25437520" y="2196560"/>
              <a:ext cx="679768" cy="679768"/>
              <a:chOff x="0" y="0"/>
              <a:chExt cx="509829" cy="509829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 rot="-10800000">
              <a:off x="25437520" y="157245"/>
              <a:ext cx="679768" cy="679755"/>
              <a:chOff x="0" y="0"/>
              <a:chExt cx="509829" cy="509816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 rot="-10800000">
              <a:off x="23204886" y="2196522"/>
              <a:ext cx="1699450" cy="1699450"/>
              <a:chOff x="0" y="0"/>
              <a:chExt cx="1274585" cy="1274585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9" name="Freeform 19"/>
            <p:cNvSpPr/>
            <p:nvPr/>
          </p:nvSpPr>
          <p:spPr>
            <a:xfrm rot="-10800000">
              <a:off x="22656728" y="72561"/>
              <a:ext cx="2332253" cy="1868780"/>
            </a:xfrm>
            <a:custGeom>
              <a:avLst/>
              <a:gdLst/>
              <a:ahLst/>
              <a:cxnLst/>
              <a:rect l="l" t="t" r="r" b="b"/>
              <a:pathLst>
                <a:path w="2332253" h="1868780">
                  <a:moveTo>
                    <a:pt x="0" y="0"/>
                  </a:moveTo>
                  <a:lnTo>
                    <a:pt x="2332254" y="0"/>
                  </a:lnTo>
                  <a:lnTo>
                    <a:pt x="2332254" y="1868780"/>
                  </a:lnTo>
                  <a:lnTo>
                    <a:pt x="0" y="1868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 rot="-10800000">
              <a:off x="21528435" y="157245"/>
              <a:ext cx="679768" cy="679755"/>
              <a:chOff x="0" y="0"/>
              <a:chExt cx="509829" cy="50981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 rot="-10800000">
              <a:off x="20508790" y="1176903"/>
              <a:ext cx="679768" cy="679768"/>
              <a:chOff x="0" y="0"/>
              <a:chExt cx="509829" cy="509829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24" name="Freeform 24"/>
            <p:cNvSpPr/>
            <p:nvPr/>
          </p:nvSpPr>
          <p:spPr>
            <a:xfrm rot="-10800000">
              <a:off x="20424107" y="2111851"/>
              <a:ext cx="2332253" cy="1868792"/>
            </a:xfrm>
            <a:custGeom>
              <a:avLst/>
              <a:gdLst/>
              <a:ahLst/>
              <a:cxnLst/>
              <a:rect l="l" t="t" r="r" b="b"/>
              <a:pathLst>
                <a:path w="2332253" h="1868792">
                  <a:moveTo>
                    <a:pt x="0" y="0"/>
                  </a:moveTo>
                  <a:lnTo>
                    <a:pt x="2332253" y="0"/>
                  </a:lnTo>
                  <a:lnTo>
                    <a:pt x="2332253" y="1868793"/>
                  </a:lnTo>
                  <a:lnTo>
                    <a:pt x="0" y="186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 rot="-10800000">
              <a:off x="18276143" y="2209222"/>
              <a:ext cx="1699450" cy="1699450"/>
              <a:chOff x="0" y="0"/>
              <a:chExt cx="1274585" cy="127458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 rot="-10800000">
              <a:off x="18276143" y="169907"/>
              <a:ext cx="1699450" cy="1699450"/>
              <a:chOff x="0" y="0"/>
              <a:chExt cx="1274585" cy="1274585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1274572" cy="1274699"/>
              </a:xfrm>
              <a:custGeom>
                <a:avLst/>
                <a:gdLst/>
                <a:ahLst/>
                <a:cxnLst/>
                <a:rect l="l" t="t" r="r" b="b"/>
                <a:pathLst>
                  <a:path w="1274572" h="1274699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209" y="262890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190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463"/>
                    </a:lnTo>
                    <a:lnTo>
                      <a:pt x="0" y="529463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682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699"/>
                    </a:lnTo>
                    <a:lnTo>
                      <a:pt x="744982" y="1274699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255" y="745109"/>
                    </a:lnTo>
                    <a:lnTo>
                      <a:pt x="1274572" y="745109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 rot="-10800000">
              <a:off x="17253475" y="3144260"/>
              <a:ext cx="679768" cy="679768"/>
              <a:chOff x="0" y="0"/>
              <a:chExt cx="509829" cy="509829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1" name="Group 31"/>
            <p:cNvGrpSpPr>
              <a:grpSpLocks noChangeAspect="1"/>
            </p:cNvGrpSpPr>
            <p:nvPr/>
          </p:nvGrpSpPr>
          <p:grpSpPr>
            <a:xfrm rot="-10800000">
              <a:off x="17253475" y="2124602"/>
              <a:ext cx="679768" cy="679768"/>
              <a:chOff x="0" y="0"/>
              <a:chExt cx="509829" cy="509829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3" name="Group 33"/>
            <p:cNvGrpSpPr>
              <a:grpSpLocks noChangeAspect="1"/>
            </p:cNvGrpSpPr>
            <p:nvPr/>
          </p:nvGrpSpPr>
          <p:grpSpPr>
            <a:xfrm rot="-10800000">
              <a:off x="17253475" y="1104944"/>
              <a:ext cx="679768" cy="679768"/>
              <a:chOff x="0" y="0"/>
              <a:chExt cx="509829" cy="509829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5" name="Group 35"/>
            <p:cNvGrpSpPr>
              <a:grpSpLocks noChangeAspect="1"/>
            </p:cNvGrpSpPr>
            <p:nvPr/>
          </p:nvGrpSpPr>
          <p:grpSpPr>
            <a:xfrm rot="-10800000">
              <a:off x="17253475" y="85287"/>
              <a:ext cx="679768" cy="679755"/>
              <a:chOff x="0" y="0"/>
              <a:chExt cx="509829" cy="509816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7" name="Group 37"/>
            <p:cNvGrpSpPr>
              <a:grpSpLocks noChangeAspect="1"/>
            </p:cNvGrpSpPr>
            <p:nvPr/>
          </p:nvGrpSpPr>
          <p:grpSpPr>
            <a:xfrm rot="-10800000">
              <a:off x="16233818" y="3144260"/>
              <a:ext cx="679768" cy="679768"/>
              <a:chOff x="0" y="0"/>
              <a:chExt cx="509829" cy="509829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9" name="Group 39"/>
            <p:cNvGrpSpPr>
              <a:grpSpLocks noChangeAspect="1"/>
            </p:cNvGrpSpPr>
            <p:nvPr/>
          </p:nvGrpSpPr>
          <p:grpSpPr>
            <a:xfrm rot="-10800000">
              <a:off x="16233818" y="2124602"/>
              <a:ext cx="679768" cy="679768"/>
              <a:chOff x="0" y="0"/>
              <a:chExt cx="509829" cy="509829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1" name="Group 41"/>
            <p:cNvGrpSpPr>
              <a:grpSpLocks noChangeAspect="1"/>
            </p:cNvGrpSpPr>
            <p:nvPr/>
          </p:nvGrpSpPr>
          <p:grpSpPr>
            <a:xfrm rot="-10800000">
              <a:off x="16233818" y="1104944"/>
              <a:ext cx="679768" cy="679768"/>
              <a:chOff x="0" y="0"/>
              <a:chExt cx="509829" cy="509829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 rot="-10800000">
              <a:off x="16233818" y="85287"/>
              <a:ext cx="679768" cy="679755"/>
              <a:chOff x="0" y="0"/>
              <a:chExt cx="509829" cy="509816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5" name="Freeform 45"/>
            <p:cNvSpPr/>
            <p:nvPr/>
          </p:nvSpPr>
          <p:spPr>
            <a:xfrm rot="-10800000">
              <a:off x="13453026" y="603"/>
              <a:ext cx="2332253" cy="1868780"/>
            </a:xfrm>
            <a:custGeom>
              <a:avLst/>
              <a:gdLst/>
              <a:ahLst/>
              <a:cxnLst/>
              <a:rect l="l" t="t" r="r" b="b"/>
              <a:pathLst>
                <a:path w="2332253" h="1868780">
                  <a:moveTo>
                    <a:pt x="0" y="0"/>
                  </a:moveTo>
                  <a:lnTo>
                    <a:pt x="2332253" y="0"/>
                  </a:lnTo>
                  <a:lnTo>
                    <a:pt x="2332253" y="1868780"/>
                  </a:lnTo>
                  <a:lnTo>
                    <a:pt x="0" y="1868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46" name="Group 46"/>
            <p:cNvGrpSpPr>
              <a:grpSpLocks noChangeAspect="1"/>
            </p:cNvGrpSpPr>
            <p:nvPr/>
          </p:nvGrpSpPr>
          <p:grpSpPr>
            <a:xfrm rot="-10800000">
              <a:off x="12324732" y="1104944"/>
              <a:ext cx="679768" cy="679768"/>
              <a:chOff x="0" y="0"/>
              <a:chExt cx="509829" cy="509829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8" name="Group 48"/>
            <p:cNvGrpSpPr>
              <a:grpSpLocks noChangeAspect="1"/>
            </p:cNvGrpSpPr>
            <p:nvPr/>
          </p:nvGrpSpPr>
          <p:grpSpPr>
            <a:xfrm rot="-10800000">
              <a:off x="12324732" y="85287"/>
              <a:ext cx="679768" cy="679755"/>
              <a:chOff x="0" y="0"/>
              <a:chExt cx="509829" cy="509816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0" name="Group 50"/>
            <p:cNvGrpSpPr>
              <a:grpSpLocks noChangeAspect="1"/>
            </p:cNvGrpSpPr>
            <p:nvPr/>
          </p:nvGrpSpPr>
          <p:grpSpPr>
            <a:xfrm rot="-10800000">
              <a:off x="11305087" y="1104944"/>
              <a:ext cx="679768" cy="679768"/>
              <a:chOff x="0" y="0"/>
              <a:chExt cx="509829" cy="509829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2" name="Group 52"/>
            <p:cNvGrpSpPr>
              <a:grpSpLocks noChangeAspect="1"/>
            </p:cNvGrpSpPr>
            <p:nvPr/>
          </p:nvGrpSpPr>
          <p:grpSpPr>
            <a:xfrm rot="-10800000">
              <a:off x="11305087" y="85287"/>
              <a:ext cx="679768" cy="679755"/>
              <a:chOff x="0" y="0"/>
              <a:chExt cx="509829" cy="509816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4" name="Freeform 54"/>
            <p:cNvSpPr/>
            <p:nvPr/>
          </p:nvSpPr>
          <p:spPr>
            <a:xfrm rot="-10800000">
              <a:off x="11220404" y="2039893"/>
              <a:ext cx="2332253" cy="1868792"/>
            </a:xfrm>
            <a:custGeom>
              <a:avLst/>
              <a:gdLst/>
              <a:ahLst/>
              <a:cxnLst/>
              <a:rect l="l" t="t" r="r" b="b"/>
              <a:pathLst>
                <a:path w="2332253" h="1868792">
                  <a:moveTo>
                    <a:pt x="0" y="0"/>
                  </a:moveTo>
                  <a:lnTo>
                    <a:pt x="2332253" y="0"/>
                  </a:lnTo>
                  <a:lnTo>
                    <a:pt x="2332253" y="1868792"/>
                  </a:lnTo>
                  <a:lnTo>
                    <a:pt x="0" y="1868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55" name="Group 55"/>
            <p:cNvGrpSpPr>
              <a:grpSpLocks noChangeAspect="1"/>
            </p:cNvGrpSpPr>
            <p:nvPr/>
          </p:nvGrpSpPr>
          <p:grpSpPr>
            <a:xfrm rot="-10800000">
              <a:off x="9072440" y="2124564"/>
              <a:ext cx="1699450" cy="1699450"/>
              <a:chOff x="0" y="0"/>
              <a:chExt cx="1274585" cy="1274585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7" name="Group 57"/>
            <p:cNvGrpSpPr>
              <a:grpSpLocks noChangeAspect="1"/>
            </p:cNvGrpSpPr>
            <p:nvPr/>
          </p:nvGrpSpPr>
          <p:grpSpPr>
            <a:xfrm>
              <a:off x="0" y="84658"/>
              <a:ext cx="679768" cy="679768"/>
              <a:chOff x="0" y="0"/>
              <a:chExt cx="509829" cy="509829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9" name="Group 59"/>
            <p:cNvGrpSpPr>
              <a:grpSpLocks noChangeAspect="1"/>
            </p:cNvGrpSpPr>
            <p:nvPr/>
          </p:nvGrpSpPr>
          <p:grpSpPr>
            <a:xfrm>
              <a:off x="0" y="1104316"/>
              <a:ext cx="679768" cy="679768"/>
              <a:chOff x="0" y="0"/>
              <a:chExt cx="509829" cy="509829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1" name="Group 61"/>
            <p:cNvGrpSpPr>
              <a:grpSpLocks noChangeAspect="1"/>
            </p:cNvGrpSpPr>
            <p:nvPr/>
          </p:nvGrpSpPr>
          <p:grpSpPr>
            <a:xfrm>
              <a:off x="0" y="2123973"/>
              <a:ext cx="679768" cy="679768"/>
              <a:chOff x="0" y="0"/>
              <a:chExt cx="509829" cy="509829"/>
            </a:xfrm>
          </p:grpSpPr>
          <p:sp>
            <p:nvSpPr>
              <p:cNvPr id="62" name="Freeform 62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3" name="Group 63"/>
            <p:cNvGrpSpPr>
              <a:grpSpLocks noChangeAspect="1"/>
            </p:cNvGrpSpPr>
            <p:nvPr/>
          </p:nvGrpSpPr>
          <p:grpSpPr>
            <a:xfrm>
              <a:off x="0" y="3143644"/>
              <a:ext cx="679768" cy="679755"/>
              <a:chOff x="0" y="0"/>
              <a:chExt cx="509829" cy="509816"/>
            </a:xfrm>
          </p:grpSpPr>
          <p:sp>
            <p:nvSpPr>
              <p:cNvPr id="64" name="Freeform 64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5" name="Group 65"/>
            <p:cNvGrpSpPr>
              <a:grpSpLocks noChangeAspect="1"/>
            </p:cNvGrpSpPr>
            <p:nvPr/>
          </p:nvGrpSpPr>
          <p:grpSpPr>
            <a:xfrm>
              <a:off x="1019658" y="84658"/>
              <a:ext cx="679768" cy="679768"/>
              <a:chOff x="0" y="0"/>
              <a:chExt cx="509829" cy="509829"/>
            </a:xfrm>
          </p:grpSpPr>
          <p:sp>
            <p:nvSpPr>
              <p:cNvPr id="66" name="Freeform 66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7" name="Group 67"/>
            <p:cNvGrpSpPr>
              <a:grpSpLocks noChangeAspect="1"/>
            </p:cNvGrpSpPr>
            <p:nvPr/>
          </p:nvGrpSpPr>
          <p:grpSpPr>
            <a:xfrm>
              <a:off x="1019658" y="1104316"/>
              <a:ext cx="679768" cy="679768"/>
              <a:chOff x="0" y="0"/>
              <a:chExt cx="509829" cy="509829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9" name="Group 69"/>
            <p:cNvGrpSpPr>
              <a:grpSpLocks noChangeAspect="1"/>
            </p:cNvGrpSpPr>
            <p:nvPr/>
          </p:nvGrpSpPr>
          <p:grpSpPr>
            <a:xfrm>
              <a:off x="1019658" y="2123973"/>
              <a:ext cx="679768" cy="679768"/>
              <a:chOff x="0" y="0"/>
              <a:chExt cx="509829" cy="509829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1" name="Group 71"/>
            <p:cNvGrpSpPr>
              <a:grpSpLocks noChangeAspect="1"/>
            </p:cNvGrpSpPr>
            <p:nvPr/>
          </p:nvGrpSpPr>
          <p:grpSpPr>
            <a:xfrm>
              <a:off x="1019658" y="3143644"/>
              <a:ext cx="679768" cy="679755"/>
              <a:chOff x="0" y="0"/>
              <a:chExt cx="509829" cy="509816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3" name="Group 73"/>
            <p:cNvGrpSpPr>
              <a:grpSpLocks noChangeAspect="1"/>
            </p:cNvGrpSpPr>
            <p:nvPr/>
          </p:nvGrpSpPr>
          <p:grpSpPr>
            <a:xfrm>
              <a:off x="2232609" y="84671"/>
              <a:ext cx="1699450" cy="1699450"/>
              <a:chOff x="0" y="0"/>
              <a:chExt cx="1274585" cy="1274585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5" name="Freeform 75"/>
            <p:cNvSpPr/>
            <p:nvPr/>
          </p:nvSpPr>
          <p:spPr>
            <a:xfrm>
              <a:off x="2147964" y="2039302"/>
              <a:ext cx="2332253" cy="1868780"/>
            </a:xfrm>
            <a:custGeom>
              <a:avLst/>
              <a:gdLst/>
              <a:ahLst/>
              <a:cxnLst/>
              <a:rect l="l" t="t" r="r" b="b"/>
              <a:pathLst>
                <a:path w="2332253" h="1868780">
                  <a:moveTo>
                    <a:pt x="0" y="0"/>
                  </a:moveTo>
                  <a:lnTo>
                    <a:pt x="2332253" y="0"/>
                  </a:lnTo>
                  <a:lnTo>
                    <a:pt x="2332253" y="1868780"/>
                  </a:lnTo>
                  <a:lnTo>
                    <a:pt x="0" y="1868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76" name="Group 76"/>
            <p:cNvGrpSpPr>
              <a:grpSpLocks noChangeAspect="1"/>
            </p:cNvGrpSpPr>
            <p:nvPr/>
          </p:nvGrpSpPr>
          <p:grpSpPr>
            <a:xfrm>
              <a:off x="4928743" y="2123973"/>
              <a:ext cx="679768" cy="679768"/>
              <a:chOff x="0" y="0"/>
              <a:chExt cx="509829" cy="509829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8" name="Group 78"/>
            <p:cNvGrpSpPr>
              <a:grpSpLocks noChangeAspect="1"/>
            </p:cNvGrpSpPr>
            <p:nvPr/>
          </p:nvGrpSpPr>
          <p:grpSpPr>
            <a:xfrm>
              <a:off x="4928743" y="3143644"/>
              <a:ext cx="679768" cy="679755"/>
              <a:chOff x="0" y="0"/>
              <a:chExt cx="509829" cy="509816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0" name="Group 80"/>
            <p:cNvGrpSpPr>
              <a:grpSpLocks noChangeAspect="1"/>
            </p:cNvGrpSpPr>
            <p:nvPr/>
          </p:nvGrpSpPr>
          <p:grpSpPr>
            <a:xfrm>
              <a:off x="5948388" y="3143644"/>
              <a:ext cx="679768" cy="679755"/>
              <a:chOff x="0" y="0"/>
              <a:chExt cx="509829" cy="509816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2" name="Freeform 82"/>
            <p:cNvSpPr/>
            <p:nvPr/>
          </p:nvSpPr>
          <p:spPr>
            <a:xfrm>
              <a:off x="4380586" y="0"/>
              <a:ext cx="2332253" cy="1868792"/>
            </a:xfrm>
            <a:custGeom>
              <a:avLst/>
              <a:gdLst/>
              <a:ahLst/>
              <a:cxnLst/>
              <a:rect l="l" t="t" r="r" b="b"/>
              <a:pathLst>
                <a:path w="2332253" h="1868792">
                  <a:moveTo>
                    <a:pt x="0" y="0"/>
                  </a:moveTo>
                  <a:lnTo>
                    <a:pt x="2332253" y="0"/>
                  </a:lnTo>
                  <a:lnTo>
                    <a:pt x="2332253" y="1868792"/>
                  </a:lnTo>
                  <a:lnTo>
                    <a:pt x="0" y="1868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83" name="Group 83"/>
            <p:cNvGrpSpPr>
              <a:grpSpLocks noChangeAspect="1"/>
            </p:cNvGrpSpPr>
            <p:nvPr/>
          </p:nvGrpSpPr>
          <p:grpSpPr>
            <a:xfrm>
              <a:off x="7161352" y="84671"/>
              <a:ext cx="1699450" cy="1699450"/>
              <a:chOff x="0" y="0"/>
              <a:chExt cx="1274585" cy="1274585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5" name="Group 85"/>
            <p:cNvGrpSpPr>
              <a:grpSpLocks noChangeAspect="1"/>
            </p:cNvGrpSpPr>
            <p:nvPr/>
          </p:nvGrpSpPr>
          <p:grpSpPr>
            <a:xfrm>
              <a:off x="7161352" y="2123986"/>
              <a:ext cx="1699450" cy="1699450"/>
              <a:chOff x="0" y="0"/>
              <a:chExt cx="1274585" cy="1274585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1274572" cy="1274699"/>
              </a:xfrm>
              <a:custGeom>
                <a:avLst/>
                <a:gdLst/>
                <a:ahLst/>
                <a:cxnLst/>
                <a:rect l="l" t="t" r="r" b="b"/>
                <a:pathLst>
                  <a:path w="1274572" h="1274699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209" y="262890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190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463"/>
                    </a:lnTo>
                    <a:lnTo>
                      <a:pt x="0" y="529463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682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699"/>
                    </a:lnTo>
                    <a:lnTo>
                      <a:pt x="744982" y="1274699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255" y="745109"/>
                    </a:lnTo>
                    <a:lnTo>
                      <a:pt x="1274572" y="745109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87" name="TextBox 87"/>
          <p:cNvSpPr txBox="1"/>
          <p:nvPr/>
        </p:nvSpPr>
        <p:spPr>
          <a:xfrm>
            <a:off x="4282337" y="2896866"/>
            <a:ext cx="9301514" cy="3106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>
              <a:lnSpc>
                <a:spcPts val="5184"/>
              </a:lnSpc>
              <a:buFont typeface="Arial"/>
              <a:buChar char="•"/>
            </a:pPr>
            <a:r>
              <a:rPr lang="en-US" sz="4800" spc="-187">
                <a:solidFill>
                  <a:srgbClr val="82766A"/>
                </a:solidFill>
                <a:latin typeface="Helvetica Now Text  1"/>
              </a:rPr>
              <a:t>časově neomezená </a:t>
            </a:r>
          </a:p>
          <a:p>
            <a:pPr marL="1036320" lvl="1" indent="-518160">
              <a:lnSpc>
                <a:spcPts val="5184"/>
              </a:lnSpc>
              <a:buFont typeface="Arial"/>
              <a:buChar char="•"/>
            </a:pPr>
            <a:r>
              <a:rPr lang="en-US" sz="4800" spc="-187">
                <a:solidFill>
                  <a:srgbClr val="82766A"/>
                </a:solidFill>
                <a:latin typeface="Helvetica Now Text  1"/>
              </a:rPr>
              <a:t>regionálně zaměřená</a:t>
            </a:r>
          </a:p>
          <a:p>
            <a:pPr marL="1036320" lvl="1" indent="-518160">
              <a:lnSpc>
                <a:spcPts val="5184"/>
              </a:lnSpc>
              <a:buFont typeface="Arial"/>
              <a:buChar char="•"/>
            </a:pPr>
            <a:r>
              <a:rPr lang="en-US" sz="4800" spc="-187">
                <a:solidFill>
                  <a:srgbClr val="82766A"/>
                </a:solidFill>
                <a:latin typeface="Helvetica Now Text  1"/>
              </a:rPr>
              <a:t>propojující to dobré, co nám region nabízí </a:t>
            </a:r>
          </a:p>
          <a:p>
            <a:pPr>
              <a:lnSpc>
                <a:spcPts val="3122"/>
              </a:lnSpc>
            </a:pPr>
            <a:endParaRPr lang="en-US" sz="4800" spc="-187">
              <a:solidFill>
                <a:srgbClr val="82766A"/>
              </a:solidFill>
              <a:latin typeface="Helvetica Now Text  1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3452054" y="1916932"/>
            <a:ext cx="11798486" cy="77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>
                <a:solidFill>
                  <a:srgbClr val="FFC000"/>
                </a:solidFill>
                <a:latin typeface="Helvetica Now Text  1 Bold"/>
              </a:rPr>
              <a:t>Kampaň, pro podporu Domácího hospice Girasole</a:t>
            </a:r>
          </a:p>
        </p:txBody>
      </p:sp>
      <p:sp>
        <p:nvSpPr>
          <p:cNvPr id="89" name="Freeform 89"/>
          <p:cNvSpPr/>
          <p:nvPr/>
        </p:nvSpPr>
        <p:spPr>
          <a:xfrm>
            <a:off x="14614350" y="3085692"/>
            <a:ext cx="2757531" cy="2757531"/>
          </a:xfrm>
          <a:custGeom>
            <a:avLst/>
            <a:gdLst/>
            <a:ahLst/>
            <a:cxnLst/>
            <a:rect l="l" t="t" r="r" b="b"/>
            <a:pathLst>
              <a:path w="2757531" h="2757531">
                <a:moveTo>
                  <a:pt x="0" y="0"/>
                </a:moveTo>
                <a:lnTo>
                  <a:pt x="2757531" y="0"/>
                </a:lnTo>
                <a:lnTo>
                  <a:pt x="2757531" y="2757531"/>
                </a:lnTo>
                <a:lnTo>
                  <a:pt x="0" y="275753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90" name="TextBox 90"/>
          <p:cNvSpPr txBox="1"/>
          <p:nvPr/>
        </p:nvSpPr>
        <p:spPr>
          <a:xfrm>
            <a:off x="3452054" y="562494"/>
            <a:ext cx="6903623" cy="168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58"/>
              </a:lnSpc>
            </a:pPr>
            <a:r>
              <a:rPr lang="en-US" sz="11998" spc="-478">
                <a:solidFill>
                  <a:srgbClr val="000000"/>
                </a:solidFill>
                <a:latin typeface="Square Peg"/>
              </a:rPr>
              <a:t>S vinaři až do konce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3452054" y="6065834"/>
            <a:ext cx="11798486" cy="77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00"/>
              </a:lnSpc>
            </a:pPr>
            <a:r>
              <a:rPr lang="en-US" sz="4000">
                <a:solidFill>
                  <a:srgbClr val="FFC000"/>
                </a:solidFill>
                <a:latin typeface="Helvetica Now Text  1 Bold"/>
              </a:rPr>
              <a:t> K dnešnímu dni stav kampaně (v rámci FRIN)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4282337" y="7050083"/>
            <a:ext cx="12740289" cy="244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>
              <a:lnSpc>
                <a:spcPts val="5184"/>
              </a:lnSpc>
              <a:buFont typeface="Arial"/>
              <a:buChar char="•"/>
            </a:pPr>
            <a:r>
              <a:rPr lang="en-US" sz="4800" spc="-187">
                <a:solidFill>
                  <a:srgbClr val="82766A"/>
                </a:solidFill>
                <a:latin typeface="Helvetica Now Text  1"/>
              </a:rPr>
              <a:t>spuštění kampaně POUZE pro testovací vzorek potenciálních dárců</a:t>
            </a:r>
          </a:p>
          <a:p>
            <a:pPr marL="1036320" lvl="1" indent="-518160">
              <a:lnSpc>
                <a:spcPts val="5184"/>
              </a:lnSpc>
              <a:buFont typeface="Arial"/>
              <a:buChar char="•"/>
            </a:pPr>
            <a:r>
              <a:rPr lang="en-US" sz="4800" spc="-187">
                <a:solidFill>
                  <a:srgbClr val="82766A"/>
                </a:solidFill>
                <a:latin typeface="Helvetica Now Text  1"/>
              </a:rPr>
              <a:t>žádná publicita, PR</a:t>
            </a:r>
          </a:p>
          <a:p>
            <a:pPr>
              <a:lnSpc>
                <a:spcPts val="3089"/>
              </a:lnSpc>
            </a:pPr>
            <a:endParaRPr lang="en-US" sz="4800" spc="-187">
              <a:solidFill>
                <a:srgbClr val="82766A"/>
              </a:solidFill>
              <a:latin typeface="Helvetica Now Text  1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16833" y="1900703"/>
            <a:ext cx="5640553" cy="77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00"/>
              </a:lnSpc>
            </a:pPr>
            <a:r>
              <a:rPr lang="en-US" sz="4000">
                <a:solidFill>
                  <a:srgbClr val="ABABAB"/>
                </a:solidFill>
                <a:latin typeface="Helvetica Now Text  1 Bold"/>
              </a:rPr>
              <a:t>...jak a proč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86643" y="565641"/>
            <a:ext cx="6903623" cy="168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58"/>
              </a:lnSpc>
            </a:pPr>
            <a:r>
              <a:rPr lang="en-US" sz="11998" spc="-478">
                <a:solidFill>
                  <a:srgbClr val="000000"/>
                </a:solidFill>
                <a:latin typeface="Square Peg"/>
              </a:rPr>
              <a:t>Co jsme testovali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197399" y="4506468"/>
            <a:ext cx="3909007" cy="1540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8"/>
              </a:lnSpc>
              <a:spcBef>
                <a:spcPct val="0"/>
              </a:spcBef>
            </a:pPr>
            <a:r>
              <a:rPr lang="en-US" sz="3600" spc="-143">
                <a:solidFill>
                  <a:srgbClr val="FFC000"/>
                </a:solidFill>
                <a:latin typeface="Helvetica Now Text  2 Bold"/>
              </a:rPr>
              <a:t>Formu a způsob komunikace s potenciálními dárci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30160" y="6822426"/>
            <a:ext cx="3868919" cy="1054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88"/>
              </a:lnSpc>
              <a:spcBef>
                <a:spcPct val="0"/>
              </a:spcBef>
            </a:pPr>
            <a:r>
              <a:rPr lang="en-US" sz="3600" spc="-143">
                <a:solidFill>
                  <a:srgbClr val="FFC000"/>
                </a:solidFill>
                <a:latin typeface="Helvetica Now Text  2 Bold"/>
              </a:rPr>
              <a:t>Typ </a:t>
            </a:r>
            <a:r>
              <a:rPr lang="en-US" sz="3600" u="none" strike="noStrike" spc="-143">
                <a:solidFill>
                  <a:srgbClr val="FFC000"/>
                </a:solidFill>
                <a:latin typeface="Helvetica Now Text  2 Bold"/>
              </a:rPr>
              <a:t>spolupráce s dárci a využití darů</a:t>
            </a:r>
          </a:p>
        </p:txBody>
      </p:sp>
      <p:sp>
        <p:nvSpPr>
          <p:cNvPr id="6" name="Freeform 6"/>
          <p:cNvSpPr/>
          <p:nvPr/>
        </p:nvSpPr>
        <p:spPr>
          <a:xfrm>
            <a:off x="1114323" y="6101532"/>
            <a:ext cx="2734653" cy="3031965"/>
          </a:xfrm>
          <a:custGeom>
            <a:avLst/>
            <a:gdLst/>
            <a:ahLst/>
            <a:cxnLst/>
            <a:rect l="l" t="t" r="r" b="b"/>
            <a:pathLst>
              <a:path w="2734653" h="3031965">
                <a:moveTo>
                  <a:pt x="0" y="0"/>
                </a:moveTo>
                <a:lnTo>
                  <a:pt x="2734654" y="0"/>
                </a:lnTo>
                <a:lnTo>
                  <a:pt x="2734654" y="3031965"/>
                </a:lnTo>
                <a:lnTo>
                  <a:pt x="0" y="30319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>
            <a:off x="8890266" y="4527785"/>
            <a:ext cx="6073664" cy="4454900"/>
          </a:xfrm>
          <a:custGeom>
            <a:avLst/>
            <a:gdLst/>
            <a:ahLst/>
            <a:cxnLst/>
            <a:rect l="l" t="t" r="r" b="b"/>
            <a:pathLst>
              <a:path w="6073664" h="4454900">
                <a:moveTo>
                  <a:pt x="0" y="0"/>
                </a:moveTo>
                <a:lnTo>
                  <a:pt x="6073664" y="0"/>
                </a:lnTo>
                <a:lnTo>
                  <a:pt x="6073664" y="4454900"/>
                </a:lnTo>
                <a:lnTo>
                  <a:pt x="0" y="44549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8" name="Group 8"/>
          <p:cNvGrpSpPr/>
          <p:nvPr/>
        </p:nvGrpSpPr>
        <p:grpSpPr>
          <a:xfrm>
            <a:off x="7716996" y="702860"/>
            <a:ext cx="869811" cy="1849157"/>
            <a:chOff x="0" y="0"/>
            <a:chExt cx="1159748" cy="2465542"/>
          </a:xfrm>
        </p:grpSpPr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0" y="0"/>
              <a:ext cx="1159748" cy="1832275"/>
              <a:chOff x="0" y="0"/>
              <a:chExt cx="2230184" cy="3523437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143" y="-8382"/>
                <a:ext cx="2241042" cy="3545839"/>
              </a:xfrm>
              <a:custGeom>
                <a:avLst/>
                <a:gdLst/>
                <a:ahLst/>
                <a:cxnLst/>
                <a:rect l="l" t="t" r="r" b="b"/>
                <a:pathLst>
                  <a:path w="2241042" h="3545839">
                    <a:moveTo>
                      <a:pt x="939673" y="2817876"/>
                    </a:moveTo>
                    <a:lnTo>
                      <a:pt x="941451" y="2799842"/>
                    </a:lnTo>
                    <a:cubicBezTo>
                      <a:pt x="936625" y="2687066"/>
                      <a:pt x="974344" y="2588641"/>
                      <a:pt x="1008126" y="2491613"/>
                    </a:cubicBezTo>
                    <a:cubicBezTo>
                      <a:pt x="1045718" y="2383536"/>
                      <a:pt x="1089533" y="2277237"/>
                      <a:pt x="1148715" y="2178050"/>
                    </a:cubicBezTo>
                    <a:cubicBezTo>
                      <a:pt x="1222121" y="2054987"/>
                      <a:pt x="1284859" y="1925320"/>
                      <a:pt x="1373251" y="1811782"/>
                    </a:cubicBezTo>
                    <a:cubicBezTo>
                      <a:pt x="1401064" y="1776095"/>
                      <a:pt x="1422654" y="1733804"/>
                      <a:pt x="1440307" y="1691640"/>
                    </a:cubicBezTo>
                    <a:cubicBezTo>
                      <a:pt x="1471549" y="1617091"/>
                      <a:pt x="1514729" y="1549400"/>
                      <a:pt x="1548130" y="1476248"/>
                    </a:cubicBezTo>
                    <a:cubicBezTo>
                      <a:pt x="1581531" y="1403096"/>
                      <a:pt x="1616710" y="1331087"/>
                      <a:pt x="1627124" y="1249172"/>
                    </a:cubicBezTo>
                    <a:cubicBezTo>
                      <a:pt x="1630680" y="1221232"/>
                      <a:pt x="1640459" y="1194054"/>
                      <a:pt x="1647444" y="1166622"/>
                    </a:cubicBezTo>
                    <a:cubicBezTo>
                      <a:pt x="1626616" y="1116584"/>
                      <a:pt x="1646555" y="1060958"/>
                      <a:pt x="1632204" y="1012444"/>
                    </a:cubicBezTo>
                    <a:cubicBezTo>
                      <a:pt x="1615948" y="957326"/>
                      <a:pt x="1609344" y="900176"/>
                      <a:pt x="1589913" y="845566"/>
                    </a:cubicBezTo>
                    <a:cubicBezTo>
                      <a:pt x="1565529" y="776732"/>
                      <a:pt x="1530731" y="721741"/>
                      <a:pt x="1467358" y="690118"/>
                    </a:cubicBezTo>
                    <a:cubicBezTo>
                      <a:pt x="1426972" y="669925"/>
                      <a:pt x="1401445" y="624840"/>
                      <a:pt x="1355598" y="616458"/>
                    </a:cubicBezTo>
                    <a:cubicBezTo>
                      <a:pt x="1317371" y="609473"/>
                      <a:pt x="1277874" y="608965"/>
                      <a:pt x="1238885" y="606679"/>
                    </a:cubicBezTo>
                    <a:lnTo>
                      <a:pt x="1054735" y="596900"/>
                    </a:lnTo>
                    <a:cubicBezTo>
                      <a:pt x="991997" y="621792"/>
                      <a:pt x="924179" y="626872"/>
                      <a:pt x="860933" y="648589"/>
                    </a:cubicBezTo>
                    <a:cubicBezTo>
                      <a:pt x="749554" y="686689"/>
                      <a:pt x="639953" y="730377"/>
                      <a:pt x="547878" y="810133"/>
                    </a:cubicBezTo>
                    <a:lnTo>
                      <a:pt x="521843" y="832104"/>
                    </a:lnTo>
                    <a:cubicBezTo>
                      <a:pt x="408940" y="928751"/>
                      <a:pt x="382143" y="974979"/>
                      <a:pt x="317373" y="1122807"/>
                    </a:cubicBezTo>
                    <a:cubicBezTo>
                      <a:pt x="269240" y="1232662"/>
                      <a:pt x="257810" y="1346073"/>
                      <a:pt x="265430" y="1462024"/>
                    </a:cubicBezTo>
                    <a:cubicBezTo>
                      <a:pt x="269113" y="1518412"/>
                      <a:pt x="282448" y="1575562"/>
                      <a:pt x="303403" y="1629283"/>
                    </a:cubicBezTo>
                    <a:cubicBezTo>
                      <a:pt x="316230" y="1662049"/>
                      <a:pt x="331597" y="1691513"/>
                      <a:pt x="366014" y="1705991"/>
                    </a:cubicBezTo>
                    <a:cubicBezTo>
                      <a:pt x="386461" y="1714627"/>
                      <a:pt x="407289" y="1724787"/>
                      <a:pt x="424561" y="1738757"/>
                    </a:cubicBezTo>
                    <a:cubicBezTo>
                      <a:pt x="479044" y="1782953"/>
                      <a:pt x="535432" y="1784858"/>
                      <a:pt x="597408" y="1755902"/>
                    </a:cubicBezTo>
                    <a:cubicBezTo>
                      <a:pt x="622300" y="1744218"/>
                      <a:pt x="653288" y="1746377"/>
                      <a:pt x="677418" y="1733677"/>
                    </a:cubicBezTo>
                    <a:cubicBezTo>
                      <a:pt x="717677" y="1712722"/>
                      <a:pt x="750951" y="1680337"/>
                      <a:pt x="776224" y="1640967"/>
                    </a:cubicBezTo>
                    <a:cubicBezTo>
                      <a:pt x="795909" y="1610360"/>
                      <a:pt x="797941" y="1575435"/>
                      <a:pt x="791210" y="1540510"/>
                    </a:cubicBezTo>
                    <a:cubicBezTo>
                      <a:pt x="785368" y="1510030"/>
                      <a:pt x="745871" y="1482725"/>
                      <a:pt x="716915" y="1479804"/>
                    </a:cubicBezTo>
                    <a:cubicBezTo>
                      <a:pt x="681482" y="1476248"/>
                      <a:pt x="652780" y="1498473"/>
                      <a:pt x="619252" y="1501648"/>
                    </a:cubicBezTo>
                    <a:cubicBezTo>
                      <a:pt x="574548" y="1505966"/>
                      <a:pt x="528066" y="1466215"/>
                      <a:pt x="529590" y="1420368"/>
                    </a:cubicBezTo>
                    <a:lnTo>
                      <a:pt x="536448" y="1351407"/>
                    </a:lnTo>
                    <a:cubicBezTo>
                      <a:pt x="539750" y="1327785"/>
                      <a:pt x="551053" y="1308100"/>
                      <a:pt x="565785" y="1289812"/>
                    </a:cubicBezTo>
                    <a:cubicBezTo>
                      <a:pt x="598424" y="1249172"/>
                      <a:pt x="637540" y="1216406"/>
                      <a:pt x="678942" y="1186053"/>
                    </a:cubicBezTo>
                    <a:lnTo>
                      <a:pt x="687959" y="1178433"/>
                    </a:lnTo>
                    <a:cubicBezTo>
                      <a:pt x="751459" y="1158748"/>
                      <a:pt x="807720" y="1133475"/>
                      <a:pt x="871093" y="1137285"/>
                    </a:cubicBezTo>
                    <a:cubicBezTo>
                      <a:pt x="930656" y="1140841"/>
                      <a:pt x="975614" y="1173226"/>
                      <a:pt x="1020064" y="1207643"/>
                    </a:cubicBezTo>
                    <a:cubicBezTo>
                      <a:pt x="1032764" y="1217549"/>
                      <a:pt x="1042289" y="1233678"/>
                      <a:pt x="1049274" y="1249045"/>
                    </a:cubicBezTo>
                    <a:lnTo>
                      <a:pt x="1095121" y="1360424"/>
                    </a:lnTo>
                    <a:cubicBezTo>
                      <a:pt x="1104138" y="1382141"/>
                      <a:pt x="1108202" y="1404747"/>
                      <a:pt x="1106170" y="1428242"/>
                    </a:cubicBezTo>
                    <a:cubicBezTo>
                      <a:pt x="1100709" y="1491869"/>
                      <a:pt x="1101471" y="1557147"/>
                      <a:pt x="1086739" y="1618488"/>
                    </a:cubicBezTo>
                    <a:cubicBezTo>
                      <a:pt x="1063879" y="1713865"/>
                      <a:pt x="1029335" y="1805305"/>
                      <a:pt x="954024" y="1874012"/>
                    </a:cubicBezTo>
                    <a:cubicBezTo>
                      <a:pt x="866267" y="1954022"/>
                      <a:pt x="766191" y="1999107"/>
                      <a:pt x="649605" y="1996694"/>
                    </a:cubicBezTo>
                    <a:cubicBezTo>
                      <a:pt x="582676" y="1995297"/>
                      <a:pt x="514858" y="1991487"/>
                      <a:pt x="449453" y="1978406"/>
                    </a:cubicBezTo>
                    <a:cubicBezTo>
                      <a:pt x="401320" y="1968754"/>
                      <a:pt x="355854" y="1943862"/>
                      <a:pt x="310261" y="1923161"/>
                    </a:cubicBezTo>
                    <a:cubicBezTo>
                      <a:pt x="219329" y="1881886"/>
                      <a:pt x="155194" y="1808480"/>
                      <a:pt x="112141" y="1719580"/>
                    </a:cubicBezTo>
                    <a:cubicBezTo>
                      <a:pt x="67564" y="1627251"/>
                      <a:pt x="25527" y="1532382"/>
                      <a:pt x="10160" y="1428115"/>
                    </a:cubicBezTo>
                    <a:cubicBezTo>
                      <a:pt x="6858" y="1405382"/>
                      <a:pt x="0" y="1382522"/>
                      <a:pt x="1016" y="1359916"/>
                    </a:cubicBezTo>
                    <a:lnTo>
                      <a:pt x="16510" y="1099566"/>
                    </a:lnTo>
                    <a:cubicBezTo>
                      <a:pt x="19050" y="1064895"/>
                      <a:pt x="32512" y="1033018"/>
                      <a:pt x="44323" y="1000125"/>
                    </a:cubicBezTo>
                    <a:cubicBezTo>
                      <a:pt x="65659" y="940943"/>
                      <a:pt x="84455" y="880110"/>
                      <a:pt x="99949" y="819404"/>
                    </a:cubicBezTo>
                    <a:cubicBezTo>
                      <a:pt x="119126" y="744220"/>
                      <a:pt x="157861" y="682117"/>
                      <a:pt x="195199" y="617855"/>
                    </a:cubicBezTo>
                    <a:cubicBezTo>
                      <a:pt x="279908" y="525907"/>
                      <a:pt x="354711" y="425069"/>
                      <a:pt x="462915" y="356616"/>
                    </a:cubicBezTo>
                    <a:lnTo>
                      <a:pt x="773811" y="150241"/>
                    </a:lnTo>
                    <a:cubicBezTo>
                      <a:pt x="849757" y="98806"/>
                      <a:pt x="935355" y="72009"/>
                      <a:pt x="1019302" y="40513"/>
                    </a:cubicBezTo>
                    <a:cubicBezTo>
                      <a:pt x="1102741" y="38989"/>
                      <a:pt x="1181989" y="0"/>
                      <a:pt x="1267206" y="10033"/>
                    </a:cubicBezTo>
                    <a:lnTo>
                      <a:pt x="1417828" y="19431"/>
                    </a:lnTo>
                    <a:cubicBezTo>
                      <a:pt x="1451102" y="22352"/>
                      <a:pt x="1485519" y="25019"/>
                      <a:pt x="1516888" y="35687"/>
                    </a:cubicBezTo>
                    <a:cubicBezTo>
                      <a:pt x="1558925" y="49911"/>
                      <a:pt x="1599565" y="69469"/>
                      <a:pt x="1638808" y="90424"/>
                    </a:cubicBezTo>
                    <a:cubicBezTo>
                      <a:pt x="1733042" y="140589"/>
                      <a:pt x="1820037" y="202819"/>
                      <a:pt x="1903349" y="270256"/>
                    </a:cubicBezTo>
                    <a:cubicBezTo>
                      <a:pt x="1993265" y="343027"/>
                      <a:pt x="2054352" y="441071"/>
                      <a:pt x="2101215" y="546100"/>
                    </a:cubicBezTo>
                    <a:cubicBezTo>
                      <a:pt x="2145284" y="644906"/>
                      <a:pt x="2183257" y="747649"/>
                      <a:pt x="2191004" y="859409"/>
                    </a:cubicBezTo>
                    <a:cubicBezTo>
                      <a:pt x="2193290" y="893445"/>
                      <a:pt x="2207387" y="926465"/>
                      <a:pt x="2211324" y="960501"/>
                    </a:cubicBezTo>
                    <a:cubicBezTo>
                      <a:pt x="2215261" y="994918"/>
                      <a:pt x="2204593" y="1033145"/>
                      <a:pt x="2215261" y="1064133"/>
                    </a:cubicBezTo>
                    <a:cubicBezTo>
                      <a:pt x="2241042" y="1138936"/>
                      <a:pt x="2230120" y="1212977"/>
                      <a:pt x="2222881" y="1287780"/>
                    </a:cubicBezTo>
                    <a:cubicBezTo>
                      <a:pt x="2220722" y="1310513"/>
                      <a:pt x="2218182" y="1335659"/>
                      <a:pt x="2207514" y="1354709"/>
                    </a:cubicBezTo>
                    <a:cubicBezTo>
                      <a:pt x="2176018" y="1410970"/>
                      <a:pt x="2188210" y="1482090"/>
                      <a:pt x="2147189" y="1534287"/>
                    </a:cubicBezTo>
                    <a:cubicBezTo>
                      <a:pt x="2139442" y="1630172"/>
                      <a:pt x="2078863" y="1704340"/>
                      <a:pt x="2046224" y="1790065"/>
                    </a:cubicBezTo>
                    <a:cubicBezTo>
                      <a:pt x="2019935" y="1859280"/>
                      <a:pt x="1977263" y="1922399"/>
                      <a:pt x="1937766" y="1985645"/>
                    </a:cubicBezTo>
                    <a:cubicBezTo>
                      <a:pt x="1910588" y="2029206"/>
                      <a:pt x="1879981" y="2071878"/>
                      <a:pt x="1844802" y="2108581"/>
                    </a:cubicBezTo>
                    <a:cubicBezTo>
                      <a:pt x="1757553" y="2199640"/>
                      <a:pt x="1689227" y="2306066"/>
                      <a:pt x="1611376" y="2404745"/>
                    </a:cubicBezTo>
                    <a:cubicBezTo>
                      <a:pt x="1543812" y="2490343"/>
                      <a:pt x="1490726" y="2585339"/>
                      <a:pt x="1436243" y="2679700"/>
                    </a:cubicBezTo>
                    <a:cubicBezTo>
                      <a:pt x="1375664" y="2784729"/>
                      <a:pt x="1344041" y="2901950"/>
                      <a:pt x="1302766" y="3015234"/>
                    </a:cubicBezTo>
                    <a:cubicBezTo>
                      <a:pt x="1295019" y="3036569"/>
                      <a:pt x="1294511" y="3060826"/>
                      <a:pt x="1290701" y="3083687"/>
                    </a:cubicBezTo>
                    <a:cubicBezTo>
                      <a:pt x="1281303" y="3140329"/>
                      <a:pt x="1287145" y="3200654"/>
                      <a:pt x="1251331" y="3250819"/>
                    </a:cubicBezTo>
                    <a:cubicBezTo>
                      <a:pt x="1245997" y="3285109"/>
                      <a:pt x="1237361" y="3319399"/>
                      <a:pt x="1236091" y="3353943"/>
                    </a:cubicBezTo>
                    <a:cubicBezTo>
                      <a:pt x="1234059" y="3409188"/>
                      <a:pt x="1209929" y="3454653"/>
                      <a:pt x="1179830" y="3496309"/>
                    </a:cubicBezTo>
                    <a:cubicBezTo>
                      <a:pt x="1151382" y="3535552"/>
                      <a:pt x="1102741" y="3545839"/>
                      <a:pt x="1061339" y="3510152"/>
                    </a:cubicBezTo>
                    <a:cubicBezTo>
                      <a:pt x="1031113" y="3484118"/>
                      <a:pt x="1007618" y="3452494"/>
                      <a:pt x="1000760" y="3409568"/>
                    </a:cubicBezTo>
                    <a:lnTo>
                      <a:pt x="975614" y="3291712"/>
                    </a:lnTo>
                    <a:cubicBezTo>
                      <a:pt x="958850" y="3230371"/>
                      <a:pt x="942086" y="3169792"/>
                      <a:pt x="952881" y="3104514"/>
                    </a:cubicBezTo>
                    <a:cubicBezTo>
                      <a:pt x="955675" y="3087750"/>
                      <a:pt x="956437" y="3067938"/>
                      <a:pt x="950341" y="3052952"/>
                    </a:cubicBezTo>
                    <a:cubicBezTo>
                      <a:pt x="918464" y="2973577"/>
                      <a:pt x="942721" y="2892170"/>
                      <a:pt x="939546" y="2818256"/>
                    </a:cubicBezTo>
                  </a:path>
                </a:pathLst>
              </a:custGeom>
              <a:solidFill>
                <a:srgbClr val="231F2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447352" y="2125314"/>
              <a:ext cx="317270" cy="340229"/>
              <a:chOff x="0" y="0"/>
              <a:chExt cx="610108" cy="654253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31623" y="-7874"/>
                <a:ext cx="648208" cy="661797"/>
              </a:xfrm>
              <a:custGeom>
                <a:avLst/>
                <a:gdLst/>
                <a:ahLst/>
                <a:cxnLst/>
                <a:rect l="l" t="t" r="r" b="b"/>
                <a:pathLst>
                  <a:path w="648208" h="661797">
                    <a:moveTo>
                      <a:pt x="638175" y="351663"/>
                    </a:moveTo>
                    <a:cubicBezTo>
                      <a:pt x="636778" y="479425"/>
                      <a:pt x="577723" y="559435"/>
                      <a:pt x="488696" y="618617"/>
                    </a:cubicBezTo>
                    <a:cubicBezTo>
                      <a:pt x="440944" y="650367"/>
                      <a:pt x="384175" y="653542"/>
                      <a:pt x="329565" y="661797"/>
                    </a:cubicBezTo>
                    <a:lnTo>
                      <a:pt x="318008" y="661670"/>
                    </a:lnTo>
                    <a:cubicBezTo>
                      <a:pt x="258445" y="632587"/>
                      <a:pt x="198882" y="617855"/>
                      <a:pt x="146685" y="583565"/>
                    </a:cubicBezTo>
                    <a:cubicBezTo>
                      <a:pt x="54991" y="523240"/>
                      <a:pt x="0" y="376936"/>
                      <a:pt x="51181" y="264795"/>
                    </a:cubicBezTo>
                    <a:lnTo>
                      <a:pt x="71120" y="217424"/>
                    </a:lnTo>
                    <a:cubicBezTo>
                      <a:pt x="78359" y="188087"/>
                      <a:pt x="93599" y="164592"/>
                      <a:pt x="113919" y="144526"/>
                    </a:cubicBezTo>
                    <a:lnTo>
                      <a:pt x="200787" y="63246"/>
                    </a:lnTo>
                    <a:cubicBezTo>
                      <a:pt x="261239" y="14224"/>
                      <a:pt x="330327" y="0"/>
                      <a:pt x="405384" y="11811"/>
                    </a:cubicBezTo>
                    <a:cubicBezTo>
                      <a:pt x="445516" y="18161"/>
                      <a:pt x="477647" y="41910"/>
                      <a:pt x="509143" y="63754"/>
                    </a:cubicBezTo>
                    <a:cubicBezTo>
                      <a:pt x="550672" y="92710"/>
                      <a:pt x="583946" y="133604"/>
                      <a:pt x="605790" y="180721"/>
                    </a:cubicBezTo>
                    <a:cubicBezTo>
                      <a:pt x="627253" y="227076"/>
                      <a:pt x="648208" y="274955"/>
                      <a:pt x="639953" y="329565"/>
                    </a:cubicBezTo>
                    <a:lnTo>
                      <a:pt x="638175" y="352552"/>
                    </a:lnTo>
                  </a:path>
                </a:pathLst>
              </a:custGeom>
              <a:solidFill>
                <a:srgbClr val="231F2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3" name="Freeform 13"/>
          <p:cNvSpPr/>
          <p:nvPr/>
        </p:nvSpPr>
        <p:spPr>
          <a:xfrm flipH="1">
            <a:off x="13027845" y="304205"/>
            <a:ext cx="4756361" cy="4308016"/>
          </a:xfrm>
          <a:custGeom>
            <a:avLst/>
            <a:gdLst/>
            <a:ahLst/>
            <a:cxnLst/>
            <a:rect l="l" t="t" r="r" b="b"/>
            <a:pathLst>
              <a:path w="4756361" h="4308016">
                <a:moveTo>
                  <a:pt x="4756361" y="0"/>
                </a:moveTo>
                <a:lnTo>
                  <a:pt x="0" y="0"/>
                </a:lnTo>
                <a:lnTo>
                  <a:pt x="0" y="4308016"/>
                </a:lnTo>
                <a:lnTo>
                  <a:pt x="4756361" y="4308016"/>
                </a:lnTo>
                <a:lnTo>
                  <a:pt x="4756361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4" name="TextBox 14"/>
          <p:cNvSpPr txBox="1"/>
          <p:nvPr/>
        </p:nvSpPr>
        <p:spPr>
          <a:xfrm>
            <a:off x="9435385" y="2224879"/>
            <a:ext cx="3738362" cy="1054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88"/>
              </a:lnSpc>
              <a:spcBef>
                <a:spcPct val="0"/>
              </a:spcBef>
            </a:pPr>
            <a:r>
              <a:rPr lang="en-US" sz="3600" spc="-143">
                <a:solidFill>
                  <a:srgbClr val="FFC000"/>
                </a:solidFill>
                <a:latin typeface="Helvetica Now Text  2 Bold"/>
              </a:rPr>
              <a:t>Propojení příběhu kampaně s dárci</a:t>
            </a:r>
            <a:r>
              <a:rPr lang="en-US" sz="3600" u="none" strike="noStrike" spc="-143">
                <a:solidFill>
                  <a:srgbClr val="FFC000"/>
                </a:solidFill>
                <a:latin typeface="Helvetica Now Text  2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045145" y="9217613"/>
            <a:ext cx="5640553" cy="77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00"/>
              </a:lnSpc>
            </a:pPr>
            <a:r>
              <a:rPr lang="en-US" sz="4000">
                <a:solidFill>
                  <a:srgbClr val="ABABAB"/>
                </a:solidFill>
                <a:latin typeface="Helvetica Now Text  1 Bold"/>
              </a:rPr>
              <a:t>... na co jsme přišli</a:t>
            </a:r>
          </a:p>
        </p:txBody>
      </p:sp>
      <p:sp>
        <p:nvSpPr>
          <p:cNvPr id="16" name="Freeform 16"/>
          <p:cNvSpPr/>
          <p:nvPr/>
        </p:nvSpPr>
        <p:spPr>
          <a:xfrm>
            <a:off x="1779400" y="8382715"/>
            <a:ext cx="278537" cy="301625"/>
          </a:xfrm>
          <a:custGeom>
            <a:avLst/>
            <a:gdLst/>
            <a:ahLst/>
            <a:cxnLst/>
            <a:rect l="l" t="t" r="r" b="b"/>
            <a:pathLst>
              <a:path w="278537" h="301625">
                <a:moveTo>
                  <a:pt x="0" y="0"/>
                </a:moveTo>
                <a:lnTo>
                  <a:pt x="278537" y="0"/>
                </a:lnTo>
                <a:lnTo>
                  <a:pt x="278537" y="301625"/>
                </a:lnTo>
                <a:lnTo>
                  <a:pt x="0" y="3016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4144" r="-4144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7" name="Freeform 17"/>
          <p:cNvSpPr/>
          <p:nvPr/>
        </p:nvSpPr>
        <p:spPr>
          <a:xfrm>
            <a:off x="11461392" y="8047890"/>
            <a:ext cx="389506" cy="389506"/>
          </a:xfrm>
          <a:custGeom>
            <a:avLst/>
            <a:gdLst/>
            <a:ahLst/>
            <a:cxnLst/>
            <a:rect l="l" t="t" r="r" b="b"/>
            <a:pathLst>
              <a:path w="389506" h="389506">
                <a:moveTo>
                  <a:pt x="0" y="0"/>
                </a:moveTo>
                <a:lnTo>
                  <a:pt x="389506" y="0"/>
                </a:lnTo>
                <a:lnTo>
                  <a:pt x="389506" y="389505"/>
                </a:lnTo>
                <a:lnTo>
                  <a:pt x="0" y="3895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18" name="Group 18"/>
          <p:cNvGrpSpPr/>
          <p:nvPr/>
        </p:nvGrpSpPr>
        <p:grpSpPr>
          <a:xfrm rot="-5400000">
            <a:off x="-10311874" y="7040786"/>
            <a:ext cx="20352709" cy="2985483"/>
            <a:chOff x="0" y="0"/>
            <a:chExt cx="27136946" cy="3980644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 rot="-10800000">
              <a:off x="26457178" y="3228918"/>
              <a:ext cx="679768" cy="679768"/>
              <a:chOff x="0" y="0"/>
              <a:chExt cx="509829" cy="50982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 rot="-10800000">
              <a:off x="26457178" y="2209260"/>
              <a:ext cx="679768" cy="679768"/>
              <a:chOff x="0" y="0"/>
              <a:chExt cx="509829" cy="509829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 rot="-10800000">
              <a:off x="26457178" y="1189603"/>
              <a:ext cx="679768" cy="679768"/>
              <a:chOff x="0" y="0"/>
              <a:chExt cx="509829" cy="509829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 rot="-10800000">
              <a:off x="26457178" y="169945"/>
              <a:ext cx="679768" cy="679755"/>
              <a:chOff x="0" y="0"/>
              <a:chExt cx="509829" cy="509816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 rot="-10800000">
              <a:off x="25437520" y="3228918"/>
              <a:ext cx="679768" cy="679768"/>
              <a:chOff x="0" y="0"/>
              <a:chExt cx="509829" cy="50982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 rot="-10800000">
              <a:off x="25437520" y="2196560"/>
              <a:ext cx="679768" cy="679768"/>
              <a:chOff x="0" y="0"/>
              <a:chExt cx="509829" cy="509829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1" name="Group 31"/>
            <p:cNvGrpSpPr>
              <a:grpSpLocks noChangeAspect="1"/>
            </p:cNvGrpSpPr>
            <p:nvPr/>
          </p:nvGrpSpPr>
          <p:grpSpPr>
            <a:xfrm rot="-10800000">
              <a:off x="25437520" y="157245"/>
              <a:ext cx="679768" cy="679755"/>
              <a:chOff x="0" y="0"/>
              <a:chExt cx="509829" cy="509816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3" name="Group 33"/>
            <p:cNvGrpSpPr>
              <a:grpSpLocks noChangeAspect="1"/>
            </p:cNvGrpSpPr>
            <p:nvPr/>
          </p:nvGrpSpPr>
          <p:grpSpPr>
            <a:xfrm rot="-10800000">
              <a:off x="23204886" y="2196522"/>
              <a:ext cx="1699450" cy="1699450"/>
              <a:chOff x="0" y="0"/>
              <a:chExt cx="1274585" cy="127458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5" name="Freeform 35"/>
            <p:cNvSpPr/>
            <p:nvPr/>
          </p:nvSpPr>
          <p:spPr>
            <a:xfrm rot="-10800000">
              <a:off x="22656728" y="72561"/>
              <a:ext cx="2332253" cy="1868780"/>
            </a:xfrm>
            <a:custGeom>
              <a:avLst/>
              <a:gdLst/>
              <a:ahLst/>
              <a:cxnLst/>
              <a:rect l="l" t="t" r="r" b="b"/>
              <a:pathLst>
                <a:path w="2332253" h="1868780">
                  <a:moveTo>
                    <a:pt x="0" y="0"/>
                  </a:moveTo>
                  <a:lnTo>
                    <a:pt x="2332254" y="0"/>
                  </a:lnTo>
                  <a:lnTo>
                    <a:pt x="2332254" y="1868780"/>
                  </a:lnTo>
                  <a:lnTo>
                    <a:pt x="0" y="1868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 rot="-10800000">
              <a:off x="21528435" y="157245"/>
              <a:ext cx="679768" cy="679755"/>
              <a:chOff x="0" y="0"/>
              <a:chExt cx="509829" cy="50981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8" name="Group 38"/>
            <p:cNvGrpSpPr>
              <a:grpSpLocks noChangeAspect="1"/>
            </p:cNvGrpSpPr>
            <p:nvPr/>
          </p:nvGrpSpPr>
          <p:grpSpPr>
            <a:xfrm rot="-10800000">
              <a:off x="20508790" y="1176903"/>
              <a:ext cx="679768" cy="679768"/>
              <a:chOff x="0" y="0"/>
              <a:chExt cx="509829" cy="509829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0" name="Freeform 40"/>
            <p:cNvSpPr/>
            <p:nvPr/>
          </p:nvSpPr>
          <p:spPr>
            <a:xfrm rot="-10800000">
              <a:off x="20424107" y="2111851"/>
              <a:ext cx="2332253" cy="1868792"/>
            </a:xfrm>
            <a:custGeom>
              <a:avLst/>
              <a:gdLst/>
              <a:ahLst/>
              <a:cxnLst/>
              <a:rect l="l" t="t" r="r" b="b"/>
              <a:pathLst>
                <a:path w="2332253" h="1868792">
                  <a:moveTo>
                    <a:pt x="0" y="0"/>
                  </a:moveTo>
                  <a:lnTo>
                    <a:pt x="2332253" y="0"/>
                  </a:lnTo>
                  <a:lnTo>
                    <a:pt x="2332253" y="1868793"/>
                  </a:lnTo>
                  <a:lnTo>
                    <a:pt x="0" y="186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" name="Group 41"/>
            <p:cNvGrpSpPr>
              <a:grpSpLocks noChangeAspect="1"/>
            </p:cNvGrpSpPr>
            <p:nvPr/>
          </p:nvGrpSpPr>
          <p:grpSpPr>
            <a:xfrm rot="-10800000">
              <a:off x="18276143" y="2209222"/>
              <a:ext cx="1699450" cy="1699450"/>
              <a:chOff x="0" y="0"/>
              <a:chExt cx="1274585" cy="127458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 rot="-10800000">
              <a:off x="18276143" y="169907"/>
              <a:ext cx="1699450" cy="1699450"/>
              <a:chOff x="0" y="0"/>
              <a:chExt cx="1274585" cy="127458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274572" cy="1274699"/>
              </a:xfrm>
              <a:custGeom>
                <a:avLst/>
                <a:gdLst/>
                <a:ahLst/>
                <a:cxnLst/>
                <a:rect l="l" t="t" r="r" b="b"/>
                <a:pathLst>
                  <a:path w="1274572" h="1274699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209" y="262890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190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463"/>
                    </a:lnTo>
                    <a:lnTo>
                      <a:pt x="0" y="529463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682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699"/>
                    </a:lnTo>
                    <a:lnTo>
                      <a:pt x="744982" y="1274699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255" y="745109"/>
                    </a:lnTo>
                    <a:lnTo>
                      <a:pt x="1274572" y="745109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5" name="Group 45"/>
            <p:cNvGrpSpPr>
              <a:grpSpLocks noChangeAspect="1"/>
            </p:cNvGrpSpPr>
            <p:nvPr/>
          </p:nvGrpSpPr>
          <p:grpSpPr>
            <a:xfrm rot="-10800000">
              <a:off x="17253475" y="3144260"/>
              <a:ext cx="679768" cy="679768"/>
              <a:chOff x="0" y="0"/>
              <a:chExt cx="509829" cy="509829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7" name="Group 47"/>
            <p:cNvGrpSpPr>
              <a:grpSpLocks noChangeAspect="1"/>
            </p:cNvGrpSpPr>
            <p:nvPr/>
          </p:nvGrpSpPr>
          <p:grpSpPr>
            <a:xfrm rot="-10800000">
              <a:off x="17253475" y="2124602"/>
              <a:ext cx="679768" cy="679768"/>
              <a:chOff x="0" y="0"/>
              <a:chExt cx="509829" cy="509829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9" name="Group 49"/>
            <p:cNvGrpSpPr>
              <a:grpSpLocks noChangeAspect="1"/>
            </p:cNvGrpSpPr>
            <p:nvPr/>
          </p:nvGrpSpPr>
          <p:grpSpPr>
            <a:xfrm rot="-10800000">
              <a:off x="17253475" y="1104944"/>
              <a:ext cx="679768" cy="679768"/>
              <a:chOff x="0" y="0"/>
              <a:chExt cx="509829" cy="509829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1" name="Group 51"/>
            <p:cNvGrpSpPr>
              <a:grpSpLocks noChangeAspect="1"/>
            </p:cNvGrpSpPr>
            <p:nvPr/>
          </p:nvGrpSpPr>
          <p:grpSpPr>
            <a:xfrm rot="-10800000">
              <a:off x="17253475" y="85287"/>
              <a:ext cx="679768" cy="679755"/>
              <a:chOff x="0" y="0"/>
              <a:chExt cx="509829" cy="509816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3" name="Group 53"/>
            <p:cNvGrpSpPr>
              <a:grpSpLocks noChangeAspect="1"/>
            </p:cNvGrpSpPr>
            <p:nvPr/>
          </p:nvGrpSpPr>
          <p:grpSpPr>
            <a:xfrm rot="-10800000">
              <a:off x="16233818" y="3144260"/>
              <a:ext cx="679768" cy="679768"/>
              <a:chOff x="0" y="0"/>
              <a:chExt cx="509829" cy="509829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5" name="Group 55"/>
            <p:cNvGrpSpPr>
              <a:grpSpLocks noChangeAspect="1"/>
            </p:cNvGrpSpPr>
            <p:nvPr/>
          </p:nvGrpSpPr>
          <p:grpSpPr>
            <a:xfrm rot="-10800000">
              <a:off x="16233818" y="2124602"/>
              <a:ext cx="679768" cy="679768"/>
              <a:chOff x="0" y="0"/>
              <a:chExt cx="509829" cy="509829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7" name="Group 57"/>
            <p:cNvGrpSpPr>
              <a:grpSpLocks noChangeAspect="1"/>
            </p:cNvGrpSpPr>
            <p:nvPr/>
          </p:nvGrpSpPr>
          <p:grpSpPr>
            <a:xfrm rot="-10800000">
              <a:off x="16233818" y="1104944"/>
              <a:ext cx="679768" cy="679768"/>
              <a:chOff x="0" y="0"/>
              <a:chExt cx="509829" cy="509829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9" name="Group 59"/>
            <p:cNvGrpSpPr>
              <a:grpSpLocks noChangeAspect="1"/>
            </p:cNvGrpSpPr>
            <p:nvPr/>
          </p:nvGrpSpPr>
          <p:grpSpPr>
            <a:xfrm rot="-10800000">
              <a:off x="16233818" y="85287"/>
              <a:ext cx="679768" cy="679755"/>
              <a:chOff x="0" y="0"/>
              <a:chExt cx="509829" cy="509816"/>
            </a:xfrm>
          </p:grpSpPr>
          <p:sp>
            <p:nvSpPr>
              <p:cNvPr id="60" name="Freeform 60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1" name="Freeform 61"/>
            <p:cNvSpPr/>
            <p:nvPr/>
          </p:nvSpPr>
          <p:spPr>
            <a:xfrm rot="-10800000">
              <a:off x="13453026" y="603"/>
              <a:ext cx="2332253" cy="1868780"/>
            </a:xfrm>
            <a:custGeom>
              <a:avLst/>
              <a:gdLst/>
              <a:ahLst/>
              <a:cxnLst/>
              <a:rect l="l" t="t" r="r" b="b"/>
              <a:pathLst>
                <a:path w="2332253" h="1868780">
                  <a:moveTo>
                    <a:pt x="0" y="0"/>
                  </a:moveTo>
                  <a:lnTo>
                    <a:pt x="2332253" y="0"/>
                  </a:lnTo>
                  <a:lnTo>
                    <a:pt x="2332253" y="1868780"/>
                  </a:lnTo>
                  <a:lnTo>
                    <a:pt x="0" y="1868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62" name="Group 62"/>
            <p:cNvGrpSpPr>
              <a:grpSpLocks noChangeAspect="1"/>
            </p:cNvGrpSpPr>
            <p:nvPr/>
          </p:nvGrpSpPr>
          <p:grpSpPr>
            <a:xfrm rot="-10800000">
              <a:off x="12324732" y="1104944"/>
              <a:ext cx="679768" cy="679768"/>
              <a:chOff x="0" y="0"/>
              <a:chExt cx="509829" cy="509829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4" name="Group 64"/>
            <p:cNvGrpSpPr>
              <a:grpSpLocks noChangeAspect="1"/>
            </p:cNvGrpSpPr>
            <p:nvPr/>
          </p:nvGrpSpPr>
          <p:grpSpPr>
            <a:xfrm rot="-10800000">
              <a:off x="12324732" y="85287"/>
              <a:ext cx="679768" cy="679755"/>
              <a:chOff x="0" y="0"/>
              <a:chExt cx="509829" cy="509816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6" name="Group 66"/>
            <p:cNvGrpSpPr>
              <a:grpSpLocks noChangeAspect="1"/>
            </p:cNvGrpSpPr>
            <p:nvPr/>
          </p:nvGrpSpPr>
          <p:grpSpPr>
            <a:xfrm rot="-10800000">
              <a:off x="11305087" y="1104944"/>
              <a:ext cx="679768" cy="679768"/>
              <a:chOff x="0" y="0"/>
              <a:chExt cx="509829" cy="509829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8" name="Group 68"/>
            <p:cNvGrpSpPr>
              <a:grpSpLocks noChangeAspect="1"/>
            </p:cNvGrpSpPr>
            <p:nvPr/>
          </p:nvGrpSpPr>
          <p:grpSpPr>
            <a:xfrm rot="-10800000">
              <a:off x="11305087" y="85287"/>
              <a:ext cx="679768" cy="679755"/>
              <a:chOff x="0" y="0"/>
              <a:chExt cx="509829" cy="509816"/>
            </a:xfrm>
          </p:grpSpPr>
          <p:sp>
            <p:nvSpPr>
              <p:cNvPr id="69" name="Freeform 69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0" name="Freeform 70"/>
            <p:cNvSpPr/>
            <p:nvPr/>
          </p:nvSpPr>
          <p:spPr>
            <a:xfrm rot="-10800000">
              <a:off x="11220404" y="2039893"/>
              <a:ext cx="2332253" cy="1868792"/>
            </a:xfrm>
            <a:custGeom>
              <a:avLst/>
              <a:gdLst/>
              <a:ahLst/>
              <a:cxnLst/>
              <a:rect l="l" t="t" r="r" b="b"/>
              <a:pathLst>
                <a:path w="2332253" h="1868792">
                  <a:moveTo>
                    <a:pt x="0" y="0"/>
                  </a:moveTo>
                  <a:lnTo>
                    <a:pt x="2332253" y="0"/>
                  </a:lnTo>
                  <a:lnTo>
                    <a:pt x="2332253" y="1868792"/>
                  </a:lnTo>
                  <a:lnTo>
                    <a:pt x="0" y="1868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71" name="Group 71"/>
            <p:cNvGrpSpPr>
              <a:grpSpLocks noChangeAspect="1"/>
            </p:cNvGrpSpPr>
            <p:nvPr/>
          </p:nvGrpSpPr>
          <p:grpSpPr>
            <a:xfrm rot="-10800000">
              <a:off x="9072440" y="2124564"/>
              <a:ext cx="1699450" cy="1699450"/>
              <a:chOff x="0" y="0"/>
              <a:chExt cx="1274585" cy="1274585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3" name="Group 73"/>
            <p:cNvGrpSpPr>
              <a:grpSpLocks noChangeAspect="1"/>
            </p:cNvGrpSpPr>
            <p:nvPr/>
          </p:nvGrpSpPr>
          <p:grpSpPr>
            <a:xfrm>
              <a:off x="0" y="84658"/>
              <a:ext cx="679768" cy="679768"/>
              <a:chOff x="0" y="0"/>
              <a:chExt cx="509829" cy="509829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5" name="Group 75"/>
            <p:cNvGrpSpPr>
              <a:grpSpLocks noChangeAspect="1"/>
            </p:cNvGrpSpPr>
            <p:nvPr/>
          </p:nvGrpSpPr>
          <p:grpSpPr>
            <a:xfrm>
              <a:off x="0" y="1104316"/>
              <a:ext cx="679768" cy="679768"/>
              <a:chOff x="0" y="0"/>
              <a:chExt cx="509829" cy="509829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7" name="Group 77"/>
            <p:cNvGrpSpPr>
              <a:grpSpLocks noChangeAspect="1"/>
            </p:cNvGrpSpPr>
            <p:nvPr/>
          </p:nvGrpSpPr>
          <p:grpSpPr>
            <a:xfrm>
              <a:off x="0" y="2123973"/>
              <a:ext cx="679768" cy="679768"/>
              <a:chOff x="0" y="0"/>
              <a:chExt cx="509829" cy="509829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9" name="Group 79"/>
            <p:cNvGrpSpPr>
              <a:grpSpLocks noChangeAspect="1"/>
            </p:cNvGrpSpPr>
            <p:nvPr/>
          </p:nvGrpSpPr>
          <p:grpSpPr>
            <a:xfrm>
              <a:off x="0" y="3143644"/>
              <a:ext cx="679768" cy="679755"/>
              <a:chOff x="0" y="0"/>
              <a:chExt cx="509829" cy="509816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1" name="Group 81"/>
            <p:cNvGrpSpPr>
              <a:grpSpLocks noChangeAspect="1"/>
            </p:cNvGrpSpPr>
            <p:nvPr/>
          </p:nvGrpSpPr>
          <p:grpSpPr>
            <a:xfrm>
              <a:off x="1019658" y="84658"/>
              <a:ext cx="679768" cy="679768"/>
              <a:chOff x="0" y="0"/>
              <a:chExt cx="509829" cy="509829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3" name="Group 83"/>
            <p:cNvGrpSpPr>
              <a:grpSpLocks noChangeAspect="1"/>
            </p:cNvGrpSpPr>
            <p:nvPr/>
          </p:nvGrpSpPr>
          <p:grpSpPr>
            <a:xfrm>
              <a:off x="1019658" y="1104316"/>
              <a:ext cx="679768" cy="679768"/>
              <a:chOff x="0" y="0"/>
              <a:chExt cx="509829" cy="509829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5" name="Group 85"/>
            <p:cNvGrpSpPr>
              <a:grpSpLocks noChangeAspect="1"/>
            </p:cNvGrpSpPr>
            <p:nvPr/>
          </p:nvGrpSpPr>
          <p:grpSpPr>
            <a:xfrm>
              <a:off x="1019658" y="2123973"/>
              <a:ext cx="679768" cy="679768"/>
              <a:chOff x="0" y="0"/>
              <a:chExt cx="509829" cy="509829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7" name="Group 87"/>
            <p:cNvGrpSpPr>
              <a:grpSpLocks noChangeAspect="1"/>
            </p:cNvGrpSpPr>
            <p:nvPr/>
          </p:nvGrpSpPr>
          <p:grpSpPr>
            <a:xfrm>
              <a:off x="1019658" y="3143644"/>
              <a:ext cx="679768" cy="679755"/>
              <a:chOff x="0" y="0"/>
              <a:chExt cx="509829" cy="509816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9" name="Group 89"/>
            <p:cNvGrpSpPr>
              <a:grpSpLocks noChangeAspect="1"/>
            </p:cNvGrpSpPr>
            <p:nvPr/>
          </p:nvGrpSpPr>
          <p:grpSpPr>
            <a:xfrm>
              <a:off x="2232609" y="84671"/>
              <a:ext cx="1699450" cy="1699450"/>
              <a:chOff x="0" y="0"/>
              <a:chExt cx="1274585" cy="1274585"/>
            </a:xfrm>
          </p:grpSpPr>
          <p:sp>
            <p:nvSpPr>
              <p:cNvPr id="90" name="Freeform 90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91" name="Freeform 91"/>
            <p:cNvSpPr/>
            <p:nvPr/>
          </p:nvSpPr>
          <p:spPr>
            <a:xfrm>
              <a:off x="2147964" y="2039302"/>
              <a:ext cx="2332253" cy="1868780"/>
            </a:xfrm>
            <a:custGeom>
              <a:avLst/>
              <a:gdLst/>
              <a:ahLst/>
              <a:cxnLst/>
              <a:rect l="l" t="t" r="r" b="b"/>
              <a:pathLst>
                <a:path w="2332253" h="1868780">
                  <a:moveTo>
                    <a:pt x="0" y="0"/>
                  </a:moveTo>
                  <a:lnTo>
                    <a:pt x="2332253" y="0"/>
                  </a:lnTo>
                  <a:lnTo>
                    <a:pt x="2332253" y="1868780"/>
                  </a:lnTo>
                  <a:lnTo>
                    <a:pt x="0" y="1868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92" name="Group 92"/>
            <p:cNvGrpSpPr>
              <a:grpSpLocks noChangeAspect="1"/>
            </p:cNvGrpSpPr>
            <p:nvPr/>
          </p:nvGrpSpPr>
          <p:grpSpPr>
            <a:xfrm>
              <a:off x="4928743" y="2123973"/>
              <a:ext cx="679768" cy="679768"/>
              <a:chOff x="0" y="0"/>
              <a:chExt cx="509829" cy="509829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4" name="Group 94"/>
            <p:cNvGrpSpPr>
              <a:grpSpLocks noChangeAspect="1"/>
            </p:cNvGrpSpPr>
            <p:nvPr/>
          </p:nvGrpSpPr>
          <p:grpSpPr>
            <a:xfrm>
              <a:off x="4928743" y="3143644"/>
              <a:ext cx="679768" cy="679755"/>
              <a:chOff x="0" y="0"/>
              <a:chExt cx="509829" cy="509816"/>
            </a:xfrm>
          </p:grpSpPr>
          <p:sp>
            <p:nvSpPr>
              <p:cNvPr id="95" name="Freeform 95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6" name="Group 96"/>
            <p:cNvGrpSpPr>
              <a:grpSpLocks noChangeAspect="1"/>
            </p:cNvGrpSpPr>
            <p:nvPr/>
          </p:nvGrpSpPr>
          <p:grpSpPr>
            <a:xfrm>
              <a:off x="5948388" y="3143644"/>
              <a:ext cx="679768" cy="679755"/>
              <a:chOff x="0" y="0"/>
              <a:chExt cx="509829" cy="509816"/>
            </a:xfrm>
          </p:grpSpPr>
          <p:sp>
            <p:nvSpPr>
              <p:cNvPr id="97" name="Freeform 97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98" name="Freeform 98"/>
            <p:cNvSpPr/>
            <p:nvPr/>
          </p:nvSpPr>
          <p:spPr>
            <a:xfrm>
              <a:off x="4380586" y="0"/>
              <a:ext cx="2332253" cy="1868792"/>
            </a:xfrm>
            <a:custGeom>
              <a:avLst/>
              <a:gdLst/>
              <a:ahLst/>
              <a:cxnLst/>
              <a:rect l="l" t="t" r="r" b="b"/>
              <a:pathLst>
                <a:path w="2332253" h="1868792">
                  <a:moveTo>
                    <a:pt x="0" y="0"/>
                  </a:moveTo>
                  <a:lnTo>
                    <a:pt x="2332253" y="0"/>
                  </a:lnTo>
                  <a:lnTo>
                    <a:pt x="2332253" y="1868792"/>
                  </a:lnTo>
                  <a:lnTo>
                    <a:pt x="0" y="1868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99" name="Group 99"/>
            <p:cNvGrpSpPr>
              <a:grpSpLocks noChangeAspect="1"/>
            </p:cNvGrpSpPr>
            <p:nvPr/>
          </p:nvGrpSpPr>
          <p:grpSpPr>
            <a:xfrm>
              <a:off x="7161352" y="84671"/>
              <a:ext cx="1699450" cy="1699450"/>
              <a:chOff x="0" y="0"/>
              <a:chExt cx="1274585" cy="1274585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1" name="Group 101"/>
            <p:cNvGrpSpPr>
              <a:grpSpLocks noChangeAspect="1"/>
            </p:cNvGrpSpPr>
            <p:nvPr/>
          </p:nvGrpSpPr>
          <p:grpSpPr>
            <a:xfrm>
              <a:off x="7161352" y="2123986"/>
              <a:ext cx="1699450" cy="1699450"/>
              <a:chOff x="0" y="0"/>
              <a:chExt cx="1274585" cy="1274585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0"/>
                <a:ext cx="1274572" cy="1274699"/>
              </a:xfrm>
              <a:custGeom>
                <a:avLst/>
                <a:gdLst/>
                <a:ahLst/>
                <a:cxnLst/>
                <a:rect l="l" t="t" r="r" b="b"/>
                <a:pathLst>
                  <a:path w="1274572" h="1274699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209" y="262890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190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463"/>
                    </a:lnTo>
                    <a:lnTo>
                      <a:pt x="0" y="529463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682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699"/>
                    </a:lnTo>
                    <a:lnTo>
                      <a:pt x="744982" y="1274699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255" y="745109"/>
                    </a:lnTo>
                    <a:lnTo>
                      <a:pt x="1274572" y="745109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25302" y="251980"/>
            <a:ext cx="13837396" cy="9783039"/>
          </a:xfrm>
          <a:custGeom>
            <a:avLst/>
            <a:gdLst/>
            <a:ahLst/>
            <a:cxnLst/>
            <a:rect l="l" t="t" r="r" b="b"/>
            <a:pathLst>
              <a:path w="13837396" h="9783039">
                <a:moveTo>
                  <a:pt x="0" y="0"/>
                </a:moveTo>
                <a:lnTo>
                  <a:pt x="13837396" y="0"/>
                </a:lnTo>
                <a:lnTo>
                  <a:pt x="13837396" y="9783040"/>
                </a:lnTo>
                <a:lnTo>
                  <a:pt x="0" y="97830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94158" y="229961"/>
            <a:ext cx="13899685" cy="9827077"/>
          </a:xfrm>
          <a:custGeom>
            <a:avLst/>
            <a:gdLst/>
            <a:ahLst/>
            <a:cxnLst/>
            <a:rect l="l" t="t" r="r" b="b"/>
            <a:pathLst>
              <a:path w="13899685" h="9827077">
                <a:moveTo>
                  <a:pt x="0" y="0"/>
                </a:moveTo>
                <a:lnTo>
                  <a:pt x="13899684" y="0"/>
                </a:lnTo>
                <a:lnTo>
                  <a:pt x="13899684" y="9827078"/>
                </a:lnTo>
                <a:lnTo>
                  <a:pt x="0" y="9827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42779" y="1985138"/>
            <a:ext cx="7385555" cy="774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00"/>
              </a:lnSpc>
            </a:pPr>
            <a:r>
              <a:rPr lang="en-US" sz="4000">
                <a:solidFill>
                  <a:srgbClr val="ABABAB"/>
                </a:solidFill>
                <a:latin typeface="Helvetica Now Text  1 Bold"/>
              </a:rPr>
              <a:t>..  co jsme změnili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92741" y="679867"/>
            <a:ext cx="9605562" cy="168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58"/>
              </a:lnSpc>
            </a:pPr>
            <a:r>
              <a:rPr lang="en-US" sz="11998" spc="-478">
                <a:solidFill>
                  <a:srgbClr val="000000"/>
                </a:solidFill>
                <a:latin typeface="Square Peg"/>
              </a:rPr>
              <a:t>Co jsme se z výsledků naučili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131433" y="4885271"/>
            <a:ext cx="3868919" cy="1540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88"/>
              </a:lnSpc>
              <a:spcBef>
                <a:spcPct val="0"/>
              </a:spcBef>
            </a:pPr>
            <a:r>
              <a:rPr lang="en-US" sz="3600" spc="-143">
                <a:solidFill>
                  <a:srgbClr val="FFC000"/>
                </a:solidFill>
                <a:latin typeface="Helvetica Now Text  2 Bold"/>
              </a:rPr>
              <a:t>Zjistili jsme, co vinaři darují a co za to chtějí na oplátku</a:t>
            </a:r>
          </a:p>
        </p:txBody>
      </p:sp>
      <p:sp>
        <p:nvSpPr>
          <p:cNvPr id="5" name="Freeform 5"/>
          <p:cNvSpPr/>
          <p:nvPr/>
        </p:nvSpPr>
        <p:spPr>
          <a:xfrm>
            <a:off x="1425369" y="6559727"/>
            <a:ext cx="2232231" cy="2474920"/>
          </a:xfrm>
          <a:custGeom>
            <a:avLst/>
            <a:gdLst/>
            <a:ahLst/>
            <a:cxnLst/>
            <a:rect l="l" t="t" r="r" b="b"/>
            <a:pathLst>
              <a:path w="2232231" h="2474920">
                <a:moveTo>
                  <a:pt x="0" y="0"/>
                </a:moveTo>
                <a:lnTo>
                  <a:pt x="2232232" y="0"/>
                </a:lnTo>
                <a:lnTo>
                  <a:pt x="2232232" y="2474920"/>
                </a:lnTo>
                <a:lnTo>
                  <a:pt x="0" y="2474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6" name="Group 6"/>
          <p:cNvGrpSpPr/>
          <p:nvPr/>
        </p:nvGrpSpPr>
        <p:grpSpPr>
          <a:xfrm>
            <a:off x="10578275" y="785751"/>
            <a:ext cx="869811" cy="1849157"/>
            <a:chOff x="0" y="0"/>
            <a:chExt cx="1159748" cy="2465542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0" y="0"/>
              <a:ext cx="1159748" cy="1832275"/>
              <a:chOff x="0" y="0"/>
              <a:chExt cx="2230184" cy="352343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1143" y="-8382"/>
                <a:ext cx="2241042" cy="3545839"/>
              </a:xfrm>
              <a:custGeom>
                <a:avLst/>
                <a:gdLst/>
                <a:ahLst/>
                <a:cxnLst/>
                <a:rect l="l" t="t" r="r" b="b"/>
                <a:pathLst>
                  <a:path w="2241042" h="3545839">
                    <a:moveTo>
                      <a:pt x="939673" y="2817876"/>
                    </a:moveTo>
                    <a:lnTo>
                      <a:pt x="941451" y="2799842"/>
                    </a:lnTo>
                    <a:cubicBezTo>
                      <a:pt x="936625" y="2687066"/>
                      <a:pt x="974344" y="2588641"/>
                      <a:pt x="1008126" y="2491613"/>
                    </a:cubicBezTo>
                    <a:cubicBezTo>
                      <a:pt x="1045718" y="2383536"/>
                      <a:pt x="1089533" y="2277237"/>
                      <a:pt x="1148715" y="2178050"/>
                    </a:cubicBezTo>
                    <a:cubicBezTo>
                      <a:pt x="1222121" y="2054987"/>
                      <a:pt x="1284859" y="1925320"/>
                      <a:pt x="1373251" y="1811782"/>
                    </a:cubicBezTo>
                    <a:cubicBezTo>
                      <a:pt x="1401064" y="1776095"/>
                      <a:pt x="1422654" y="1733804"/>
                      <a:pt x="1440307" y="1691640"/>
                    </a:cubicBezTo>
                    <a:cubicBezTo>
                      <a:pt x="1471549" y="1617091"/>
                      <a:pt x="1514729" y="1549400"/>
                      <a:pt x="1548130" y="1476248"/>
                    </a:cubicBezTo>
                    <a:cubicBezTo>
                      <a:pt x="1581531" y="1403096"/>
                      <a:pt x="1616710" y="1331087"/>
                      <a:pt x="1627124" y="1249172"/>
                    </a:cubicBezTo>
                    <a:cubicBezTo>
                      <a:pt x="1630680" y="1221232"/>
                      <a:pt x="1640459" y="1194054"/>
                      <a:pt x="1647444" y="1166622"/>
                    </a:cubicBezTo>
                    <a:cubicBezTo>
                      <a:pt x="1626616" y="1116584"/>
                      <a:pt x="1646555" y="1060958"/>
                      <a:pt x="1632204" y="1012444"/>
                    </a:cubicBezTo>
                    <a:cubicBezTo>
                      <a:pt x="1615948" y="957326"/>
                      <a:pt x="1609344" y="900176"/>
                      <a:pt x="1589913" y="845566"/>
                    </a:cubicBezTo>
                    <a:cubicBezTo>
                      <a:pt x="1565529" y="776732"/>
                      <a:pt x="1530731" y="721741"/>
                      <a:pt x="1467358" y="690118"/>
                    </a:cubicBezTo>
                    <a:cubicBezTo>
                      <a:pt x="1426972" y="669925"/>
                      <a:pt x="1401445" y="624840"/>
                      <a:pt x="1355598" y="616458"/>
                    </a:cubicBezTo>
                    <a:cubicBezTo>
                      <a:pt x="1317371" y="609473"/>
                      <a:pt x="1277874" y="608965"/>
                      <a:pt x="1238885" y="606679"/>
                    </a:cubicBezTo>
                    <a:lnTo>
                      <a:pt x="1054735" y="596900"/>
                    </a:lnTo>
                    <a:cubicBezTo>
                      <a:pt x="991997" y="621792"/>
                      <a:pt x="924179" y="626872"/>
                      <a:pt x="860933" y="648589"/>
                    </a:cubicBezTo>
                    <a:cubicBezTo>
                      <a:pt x="749554" y="686689"/>
                      <a:pt x="639953" y="730377"/>
                      <a:pt x="547878" y="810133"/>
                    </a:cubicBezTo>
                    <a:lnTo>
                      <a:pt x="521843" y="832104"/>
                    </a:lnTo>
                    <a:cubicBezTo>
                      <a:pt x="408940" y="928751"/>
                      <a:pt x="382143" y="974979"/>
                      <a:pt x="317373" y="1122807"/>
                    </a:cubicBezTo>
                    <a:cubicBezTo>
                      <a:pt x="269240" y="1232662"/>
                      <a:pt x="257810" y="1346073"/>
                      <a:pt x="265430" y="1462024"/>
                    </a:cubicBezTo>
                    <a:cubicBezTo>
                      <a:pt x="269113" y="1518412"/>
                      <a:pt x="282448" y="1575562"/>
                      <a:pt x="303403" y="1629283"/>
                    </a:cubicBezTo>
                    <a:cubicBezTo>
                      <a:pt x="316230" y="1662049"/>
                      <a:pt x="331597" y="1691513"/>
                      <a:pt x="366014" y="1705991"/>
                    </a:cubicBezTo>
                    <a:cubicBezTo>
                      <a:pt x="386461" y="1714627"/>
                      <a:pt x="407289" y="1724787"/>
                      <a:pt x="424561" y="1738757"/>
                    </a:cubicBezTo>
                    <a:cubicBezTo>
                      <a:pt x="479044" y="1782953"/>
                      <a:pt x="535432" y="1784858"/>
                      <a:pt x="597408" y="1755902"/>
                    </a:cubicBezTo>
                    <a:cubicBezTo>
                      <a:pt x="622300" y="1744218"/>
                      <a:pt x="653288" y="1746377"/>
                      <a:pt x="677418" y="1733677"/>
                    </a:cubicBezTo>
                    <a:cubicBezTo>
                      <a:pt x="717677" y="1712722"/>
                      <a:pt x="750951" y="1680337"/>
                      <a:pt x="776224" y="1640967"/>
                    </a:cubicBezTo>
                    <a:cubicBezTo>
                      <a:pt x="795909" y="1610360"/>
                      <a:pt x="797941" y="1575435"/>
                      <a:pt x="791210" y="1540510"/>
                    </a:cubicBezTo>
                    <a:cubicBezTo>
                      <a:pt x="785368" y="1510030"/>
                      <a:pt x="745871" y="1482725"/>
                      <a:pt x="716915" y="1479804"/>
                    </a:cubicBezTo>
                    <a:cubicBezTo>
                      <a:pt x="681482" y="1476248"/>
                      <a:pt x="652780" y="1498473"/>
                      <a:pt x="619252" y="1501648"/>
                    </a:cubicBezTo>
                    <a:cubicBezTo>
                      <a:pt x="574548" y="1505966"/>
                      <a:pt x="528066" y="1466215"/>
                      <a:pt x="529590" y="1420368"/>
                    </a:cubicBezTo>
                    <a:lnTo>
                      <a:pt x="536448" y="1351407"/>
                    </a:lnTo>
                    <a:cubicBezTo>
                      <a:pt x="539750" y="1327785"/>
                      <a:pt x="551053" y="1308100"/>
                      <a:pt x="565785" y="1289812"/>
                    </a:cubicBezTo>
                    <a:cubicBezTo>
                      <a:pt x="598424" y="1249172"/>
                      <a:pt x="637540" y="1216406"/>
                      <a:pt x="678942" y="1186053"/>
                    </a:cubicBezTo>
                    <a:lnTo>
                      <a:pt x="687959" y="1178433"/>
                    </a:lnTo>
                    <a:cubicBezTo>
                      <a:pt x="751459" y="1158748"/>
                      <a:pt x="807720" y="1133475"/>
                      <a:pt x="871093" y="1137285"/>
                    </a:cubicBezTo>
                    <a:cubicBezTo>
                      <a:pt x="930656" y="1140841"/>
                      <a:pt x="975614" y="1173226"/>
                      <a:pt x="1020064" y="1207643"/>
                    </a:cubicBezTo>
                    <a:cubicBezTo>
                      <a:pt x="1032764" y="1217549"/>
                      <a:pt x="1042289" y="1233678"/>
                      <a:pt x="1049274" y="1249045"/>
                    </a:cubicBezTo>
                    <a:lnTo>
                      <a:pt x="1095121" y="1360424"/>
                    </a:lnTo>
                    <a:cubicBezTo>
                      <a:pt x="1104138" y="1382141"/>
                      <a:pt x="1108202" y="1404747"/>
                      <a:pt x="1106170" y="1428242"/>
                    </a:cubicBezTo>
                    <a:cubicBezTo>
                      <a:pt x="1100709" y="1491869"/>
                      <a:pt x="1101471" y="1557147"/>
                      <a:pt x="1086739" y="1618488"/>
                    </a:cubicBezTo>
                    <a:cubicBezTo>
                      <a:pt x="1063879" y="1713865"/>
                      <a:pt x="1029335" y="1805305"/>
                      <a:pt x="954024" y="1874012"/>
                    </a:cubicBezTo>
                    <a:cubicBezTo>
                      <a:pt x="866267" y="1954022"/>
                      <a:pt x="766191" y="1999107"/>
                      <a:pt x="649605" y="1996694"/>
                    </a:cubicBezTo>
                    <a:cubicBezTo>
                      <a:pt x="582676" y="1995297"/>
                      <a:pt x="514858" y="1991487"/>
                      <a:pt x="449453" y="1978406"/>
                    </a:cubicBezTo>
                    <a:cubicBezTo>
                      <a:pt x="401320" y="1968754"/>
                      <a:pt x="355854" y="1943862"/>
                      <a:pt x="310261" y="1923161"/>
                    </a:cubicBezTo>
                    <a:cubicBezTo>
                      <a:pt x="219329" y="1881886"/>
                      <a:pt x="155194" y="1808480"/>
                      <a:pt x="112141" y="1719580"/>
                    </a:cubicBezTo>
                    <a:cubicBezTo>
                      <a:pt x="67564" y="1627251"/>
                      <a:pt x="25527" y="1532382"/>
                      <a:pt x="10160" y="1428115"/>
                    </a:cubicBezTo>
                    <a:cubicBezTo>
                      <a:pt x="6858" y="1405382"/>
                      <a:pt x="0" y="1382522"/>
                      <a:pt x="1016" y="1359916"/>
                    </a:cubicBezTo>
                    <a:lnTo>
                      <a:pt x="16510" y="1099566"/>
                    </a:lnTo>
                    <a:cubicBezTo>
                      <a:pt x="19050" y="1064895"/>
                      <a:pt x="32512" y="1033018"/>
                      <a:pt x="44323" y="1000125"/>
                    </a:cubicBezTo>
                    <a:cubicBezTo>
                      <a:pt x="65659" y="940943"/>
                      <a:pt x="84455" y="880110"/>
                      <a:pt x="99949" y="819404"/>
                    </a:cubicBezTo>
                    <a:cubicBezTo>
                      <a:pt x="119126" y="744220"/>
                      <a:pt x="157861" y="682117"/>
                      <a:pt x="195199" y="617855"/>
                    </a:cubicBezTo>
                    <a:cubicBezTo>
                      <a:pt x="279908" y="525907"/>
                      <a:pt x="354711" y="425069"/>
                      <a:pt x="462915" y="356616"/>
                    </a:cubicBezTo>
                    <a:lnTo>
                      <a:pt x="773811" y="150241"/>
                    </a:lnTo>
                    <a:cubicBezTo>
                      <a:pt x="849757" y="98806"/>
                      <a:pt x="935355" y="72009"/>
                      <a:pt x="1019302" y="40513"/>
                    </a:cubicBezTo>
                    <a:cubicBezTo>
                      <a:pt x="1102741" y="38989"/>
                      <a:pt x="1181989" y="0"/>
                      <a:pt x="1267206" y="10033"/>
                    </a:cubicBezTo>
                    <a:lnTo>
                      <a:pt x="1417828" y="19431"/>
                    </a:lnTo>
                    <a:cubicBezTo>
                      <a:pt x="1451102" y="22352"/>
                      <a:pt x="1485519" y="25019"/>
                      <a:pt x="1516888" y="35687"/>
                    </a:cubicBezTo>
                    <a:cubicBezTo>
                      <a:pt x="1558925" y="49911"/>
                      <a:pt x="1599565" y="69469"/>
                      <a:pt x="1638808" y="90424"/>
                    </a:cubicBezTo>
                    <a:cubicBezTo>
                      <a:pt x="1733042" y="140589"/>
                      <a:pt x="1820037" y="202819"/>
                      <a:pt x="1903349" y="270256"/>
                    </a:cubicBezTo>
                    <a:cubicBezTo>
                      <a:pt x="1993265" y="343027"/>
                      <a:pt x="2054352" y="441071"/>
                      <a:pt x="2101215" y="546100"/>
                    </a:cubicBezTo>
                    <a:cubicBezTo>
                      <a:pt x="2145284" y="644906"/>
                      <a:pt x="2183257" y="747649"/>
                      <a:pt x="2191004" y="859409"/>
                    </a:cubicBezTo>
                    <a:cubicBezTo>
                      <a:pt x="2193290" y="893445"/>
                      <a:pt x="2207387" y="926465"/>
                      <a:pt x="2211324" y="960501"/>
                    </a:cubicBezTo>
                    <a:cubicBezTo>
                      <a:pt x="2215261" y="994918"/>
                      <a:pt x="2204593" y="1033145"/>
                      <a:pt x="2215261" y="1064133"/>
                    </a:cubicBezTo>
                    <a:cubicBezTo>
                      <a:pt x="2241042" y="1138936"/>
                      <a:pt x="2230120" y="1212977"/>
                      <a:pt x="2222881" y="1287780"/>
                    </a:cubicBezTo>
                    <a:cubicBezTo>
                      <a:pt x="2220722" y="1310513"/>
                      <a:pt x="2218182" y="1335659"/>
                      <a:pt x="2207514" y="1354709"/>
                    </a:cubicBezTo>
                    <a:cubicBezTo>
                      <a:pt x="2176018" y="1410970"/>
                      <a:pt x="2188210" y="1482090"/>
                      <a:pt x="2147189" y="1534287"/>
                    </a:cubicBezTo>
                    <a:cubicBezTo>
                      <a:pt x="2139442" y="1630172"/>
                      <a:pt x="2078863" y="1704340"/>
                      <a:pt x="2046224" y="1790065"/>
                    </a:cubicBezTo>
                    <a:cubicBezTo>
                      <a:pt x="2019935" y="1859280"/>
                      <a:pt x="1977263" y="1922399"/>
                      <a:pt x="1937766" y="1985645"/>
                    </a:cubicBezTo>
                    <a:cubicBezTo>
                      <a:pt x="1910588" y="2029206"/>
                      <a:pt x="1879981" y="2071878"/>
                      <a:pt x="1844802" y="2108581"/>
                    </a:cubicBezTo>
                    <a:cubicBezTo>
                      <a:pt x="1757553" y="2199640"/>
                      <a:pt x="1689227" y="2306066"/>
                      <a:pt x="1611376" y="2404745"/>
                    </a:cubicBezTo>
                    <a:cubicBezTo>
                      <a:pt x="1543812" y="2490343"/>
                      <a:pt x="1490726" y="2585339"/>
                      <a:pt x="1436243" y="2679700"/>
                    </a:cubicBezTo>
                    <a:cubicBezTo>
                      <a:pt x="1375664" y="2784729"/>
                      <a:pt x="1344041" y="2901950"/>
                      <a:pt x="1302766" y="3015234"/>
                    </a:cubicBezTo>
                    <a:cubicBezTo>
                      <a:pt x="1295019" y="3036569"/>
                      <a:pt x="1294511" y="3060826"/>
                      <a:pt x="1290701" y="3083687"/>
                    </a:cubicBezTo>
                    <a:cubicBezTo>
                      <a:pt x="1281303" y="3140329"/>
                      <a:pt x="1287145" y="3200654"/>
                      <a:pt x="1251331" y="3250819"/>
                    </a:cubicBezTo>
                    <a:cubicBezTo>
                      <a:pt x="1245997" y="3285109"/>
                      <a:pt x="1237361" y="3319399"/>
                      <a:pt x="1236091" y="3353943"/>
                    </a:cubicBezTo>
                    <a:cubicBezTo>
                      <a:pt x="1234059" y="3409188"/>
                      <a:pt x="1209929" y="3454653"/>
                      <a:pt x="1179830" y="3496309"/>
                    </a:cubicBezTo>
                    <a:cubicBezTo>
                      <a:pt x="1151382" y="3535552"/>
                      <a:pt x="1102741" y="3545839"/>
                      <a:pt x="1061339" y="3510152"/>
                    </a:cubicBezTo>
                    <a:cubicBezTo>
                      <a:pt x="1031113" y="3484118"/>
                      <a:pt x="1007618" y="3452494"/>
                      <a:pt x="1000760" y="3409568"/>
                    </a:cubicBezTo>
                    <a:lnTo>
                      <a:pt x="975614" y="3291712"/>
                    </a:lnTo>
                    <a:cubicBezTo>
                      <a:pt x="958850" y="3230371"/>
                      <a:pt x="942086" y="3169792"/>
                      <a:pt x="952881" y="3104514"/>
                    </a:cubicBezTo>
                    <a:cubicBezTo>
                      <a:pt x="955675" y="3087750"/>
                      <a:pt x="956437" y="3067938"/>
                      <a:pt x="950341" y="3052952"/>
                    </a:cubicBezTo>
                    <a:cubicBezTo>
                      <a:pt x="918464" y="2973577"/>
                      <a:pt x="942721" y="2892170"/>
                      <a:pt x="939546" y="2818256"/>
                    </a:cubicBezTo>
                  </a:path>
                </a:pathLst>
              </a:custGeom>
              <a:solidFill>
                <a:srgbClr val="231F2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447352" y="2125314"/>
              <a:ext cx="317270" cy="340229"/>
              <a:chOff x="0" y="0"/>
              <a:chExt cx="610108" cy="65425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31623" y="-7874"/>
                <a:ext cx="648208" cy="661797"/>
              </a:xfrm>
              <a:custGeom>
                <a:avLst/>
                <a:gdLst/>
                <a:ahLst/>
                <a:cxnLst/>
                <a:rect l="l" t="t" r="r" b="b"/>
                <a:pathLst>
                  <a:path w="648208" h="661797">
                    <a:moveTo>
                      <a:pt x="638175" y="351663"/>
                    </a:moveTo>
                    <a:cubicBezTo>
                      <a:pt x="636778" y="479425"/>
                      <a:pt x="577723" y="559435"/>
                      <a:pt x="488696" y="618617"/>
                    </a:cubicBezTo>
                    <a:cubicBezTo>
                      <a:pt x="440944" y="650367"/>
                      <a:pt x="384175" y="653542"/>
                      <a:pt x="329565" y="661797"/>
                    </a:cubicBezTo>
                    <a:lnTo>
                      <a:pt x="318008" y="661670"/>
                    </a:lnTo>
                    <a:cubicBezTo>
                      <a:pt x="258445" y="632587"/>
                      <a:pt x="198882" y="617855"/>
                      <a:pt x="146685" y="583565"/>
                    </a:cubicBezTo>
                    <a:cubicBezTo>
                      <a:pt x="54991" y="523240"/>
                      <a:pt x="0" y="376936"/>
                      <a:pt x="51181" y="264795"/>
                    </a:cubicBezTo>
                    <a:lnTo>
                      <a:pt x="71120" y="217424"/>
                    </a:lnTo>
                    <a:cubicBezTo>
                      <a:pt x="78359" y="188087"/>
                      <a:pt x="93599" y="164592"/>
                      <a:pt x="113919" y="144526"/>
                    </a:cubicBezTo>
                    <a:lnTo>
                      <a:pt x="200787" y="63246"/>
                    </a:lnTo>
                    <a:cubicBezTo>
                      <a:pt x="261239" y="14224"/>
                      <a:pt x="330327" y="0"/>
                      <a:pt x="405384" y="11811"/>
                    </a:cubicBezTo>
                    <a:cubicBezTo>
                      <a:pt x="445516" y="18161"/>
                      <a:pt x="477647" y="41910"/>
                      <a:pt x="509143" y="63754"/>
                    </a:cubicBezTo>
                    <a:cubicBezTo>
                      <a:pt x="550672" y="92710"/>
                      <a:pt x="583946" y="133604"/>
                      <a:pt x="605790" y="180721"/>
                    </a:cubicBezTo>
                    <a:cubicBezTo>
                      <a:pt x="627253" y="227076"/>
                      <a:pt x="648208" y="274955"/>
                      <a:pt x="639953" y="329565"/>
                    </a:cubicBezTo>
                    <a:lnTo>
                      <a:pt x="638175" y="352552"/>
                    </a:lnTo>
                  </a:path>
                </a:pathLst>
              </a:custGeom>
              <a:solidFill>
                <a:srgbClr val="231F2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1" name="Freeform 11"/>
          <p:cNvSpPr/>
          <p:nvPr/>
        </p:nvSpPr>
        <p:spPr>
          <a:xfrm flipH="1">
            <a:off x="13027845" y="605830"/>
            <a:ext cx="4756361" cy="4308016"/>
          </a:xfrm>
          <a:custGeom>
            <a:avLst/>
            <a:gdLst/>
            <a:ahLst/>
            <a:cxnLst/>
            <a:rect l="l" t="t" r="r" b="b"/>
            <a:pathLst>
              <a:path w="4756361" h="4308016">
                <a:moveTo>
                  <a:pt x="4756361" y="0"/>
                </a:moveTo>
                <a:lnTo>
                  <a:pt x="0" y="0"/>
                </a:lnTo>
                <a:lnTo>
                  <a:pt x="0" y="4308016"/>
                </a:lnTo>
                <a:lnTo>
                  <a:pt x="4756361" y="4308016"/>
                </a:lnTo>
                <a:lnTo>
                  <a:pt x="475636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2" name="TextBox 12"/>
          <p:cNvSpPr txBox="1"/>
          <p:nvPr/>
        </p:nvSpPr>
        <p:spPr>
          <a:xfrm>
            <a:off x="11053090" y="3082241"/>
            <a:ext cx="3738362" cy="1540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88"/>
              </a:lnSpc>
              <a:spcBef>
                <a:spcPct val="0"/>
              </a:spcBef>
            </a:pPr>
            <a:r>
              <a:rPr lang="en-US" sz="3600" spc="-143">
                <a:solidFill>
                  <a:srgbClr val="FFC000"/>
                </a:solidFill>
                <a:latin typeface="Helvetica Now Text  2 Bold"/>
              </a:rPr>
              <a:t>Definovali jsme vše, co nás s dárci spojuje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37556" y="4885271"/>
            <a:ext cx="3738362" cy="2512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88"/>
              </a:lnSpc>
              <a:spcBef>
                <a:spcPct val="0"/>
              </a:spcBef>
            </a:pPr>
            <a:r>
              <a:rPr lang="en-US" sz="3600" spc="-143">
                <a:solidFill>
                  <a:srgbClr val="FFC000"/>
                </a:solidFill>
                <a:latin typeface="Helvetica Now Text  2 Bold"/>
              </a:rPr>
              <a:t>Vytvořili jsme plán i vizuál kampaně a postup komunikace pro fundraisera</a:t>
            </a:r>
          </a:p>
        </p:txBody>
      </p:sp>
      <p:sp>
        <p:nvSpPr>
          <p:cNvPr id="14" name="Freeform 14"/>
          <p:cNvSpPr/>
          <p:nvPr/>
        </p:nvSpPr>
        <p:spPr>
          <a:xfrm>
            <a:off x="11672656" y="6012818"/>
            <a:ext cx="4903536" cy="3568738"/>
          </a:xfrm>
          <a:custGeom>
            <a:avLst/>
            <a:gdLst/>
            <a:ahLst/>
            <a:cxnLst/>
            <a:rect l="l" t="t" r="r" b="b"/>
            <a:pathLst>
              <a:path w="4903536" h="3568738">
                <a:moveTo>
                  <a:pt x="0" y="0"/>
                </a:moveTo>
                <a:lnTo>
                  <a:pt x="4903536" y="0"/>
                </a:lnTo>
                <a:lnTo>
                  <a:pt x="4903536" y="3568738"/>
                </a:lnTo>
                <a:lnTo>
                  <a:pt x="0" y="35687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5" name="Freeform 15"/>
          <p:cNvSpPr/>
          <p:nvPr/>
        </p:nvSpPr>
        <p:spPr>
          <a:xfrm>
            <a:off x="3795630" y="6385370"/>
            <a:ext cx="3367170" cy="3561694"/>
          </a:xfrm>
          <a:custGeom>
            <a:avLst/>
            <a:gdLst/>
            <a:ahLst/>
            <a:cxnLst/>
            <a:rect l="l" t="t" r="r" b="b"/>
            <a:pathLst>
              <a:path w="3367170" h="3561694">
                <a:moveTo>
                  <a:pt x="0" y="0"/>
                </a:moveTo>
                <a:lnTo>
                  <a:pt x="3367170" y="0"/>
                </a:lnTo>
                <a:lnTo>
                  <a:pt x="3367170" y="3561693"/>
                </a:lnTo>
                <a:lnTo>
                  <a:pt x="0" y="35616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16" name="Group 16"/>
          <p:cNvGrpSpPr/>
          <p:nvPr/>
        </p:nvGrpSpPr>
        <p:grpSpPr>
          <a:xfrm rot="-5400000">
            <a:off x="-10176355" y="7223730"/>
            <a:ext cx="20352709" cy="2985483"/>
            <a:chOff x="0" y="0"/>
            <a:chExt cx="27136946" cy="3980644"/>
          </a:xfrm>
        </p:grpSpPr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 rot="-10800000">
              <a:off x="26457178" y="3228918"/>
              <a:ext cx="679768" cy="679768"/>
              <a:chOff x="0" y="0"/>
              <a:chExt cx="509829" cy="509829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 rot="-10800000">
              <a:off x="26457178" y="2209260"/>
              <a:ext cx="679768" cy="679768"/>
              <a:chOff x="0" y="0"/>
              <a:chExt cx="509829" cy="50982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 rot="-10800000">
              <a:off x="26457178" y="1189603"/>
              <a:ext cx="679768" cy="679768"/>
              <a:chOff x="0" y="0"/>
              <a:chExt cx="509829" cy="509829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3" name="Group 23"/>
            <p:cNvGrpSpPr>
              <a:grpSpLocks noChangeAspect="1"/>
            </p:cNvGrpSpPr>
            <p:nvPr/>
          </p:nvGrpSpPr>
          <p:grpSpPr>
            <a:xfrm rot="-10800000">
              <a:off x="26457178" y="169945"/>
              <a:ext cx="679768" cy="679755"/>
              <a:chOff x="0" y="0"/>
              <a:chExt cx="509829" cy="509816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 rot="-10800000">
              <a:off x="25437520" y="3228918"/>
              <a:ext cx="679768" cy="679768"/>
              <a:chOff x="0" y="0"/>
              <a:chExt cx="509829" cy="509829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 rot="-10800000">
              <a:off x="25437520" y="2196560"/>
              <a:ext cx="679768" cy="679768"/>
              <a:chOff x="0" y="0"/>
              <a:chExt cx="509829" cy="509829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9" name="Group 29"/>
            <p:cNvGrpSpPr>
              <a:grpSpLocks noChangeAspect="1"/>
            </p:cNvGrpSpPr>
            <p:nvPr/>
          </p:nvGrpSpPr>
          <p:grpSpPr>
            <a:xfrm rot="-10800000">
              <a:off x="25437520" y="157245"/>
              <a:ext cx="679768" cy="679755"/>
              <a:chOff x="0" y="0"/>
              <a:chExt cx="509829" cy="509816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1" name="Group 31"/>
            <p:cNvGrpSpPr>
              <a:grpSpLocks noChangeAspect="1"/>
            </p:cNvGrpSpPr>
            <p:nvPr/>
          </p:nvGrpSpPr>
          <p:grpSpPr>
            <a:xfrm rot="-10800000">
              <a:off x="23204886" y="2196522"/>
              <a:ext cx="1699450" cy="1699450"/>
              <a:chOff x="0" y="0"/>
              <a:chExt cx="1274585" cy="1274585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3" name="Freeform 33"/>
            <p:cNvSpPr/>
            <p:nvPr/>
          </p:nvSpPr>
          <p:spPr>
            <a:xfrm rot="-10800000">
              <a:off x="22656728" y="72561"/>
              <a:ext cx="2332253" cy="1868780"/>
            </a:xfrm>
            <a:custGeom>
              <a:avLst/>
              <a:gdLst/>
              <a:ahLst/>
              <a:cxnLst/>
              <a:rect l="l" t="t" r="r" b="b"/>
              <a:pathLst>
                <a:path w="2332253" h="1868780">
                  <a:moveTo>
                    <a:pt x="0" y="0"/>
                  </a:moveTo>
                  <a:lnTo>
                    <a:pt x="2332254" y="0"/>
                  </a:lnTo>
                  <a:lnTo>
                    <a:pt x="2332254" y="1868780"/>
                  </a:lnTo>
                  <a:lnTo>
                    <a:pt x="0" y="1868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34" name="Group 34"/>
            <p:cNvGrpSpPr>
              <a:grpSpLocks noChangeAspect="1"/>
            </p:cNvGrpSpPr>
            <p:nvPr/>
          </p:nvGrpSpPr>
          <p:grpSpPr>
            <a:xfrm rot="-10800000">
              <a:off x="21528435" y="157245"/>
              <a:ext cx="679768" cy="679755"/>
              <a:chOff x="0" y="0"/>
              <a:chExt cx="509829" cy="509816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 rot="-10800000">
              <a:off x="20508790" y="1176903"/>
              <a:ext cx="679768" cy="679768"/>
              <a:chOff x="0" y="0"/>
              <a:chExt cx="509829" cy="509829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8" name="Freeform 38"/>
            <p:cNvSpPr/>
            <p:nvPr/>
          </p:nvSpPr>
          <p:spPr>
            <a:xfrm rot="-10800000">
              <a:off x="20424107" y="2111851"/>
              <a:ext cx="2332253" cy="1868792"/>
            </a:xfrm>
            <a:custGeom>
              <a:avLst/>
              <a:gdLst/>
              <a:ahLst/>
              <a:cxnLst/>
              <a:rect l="l" t="t" r="r" b="b"/>
              <a:pathLst>
                <a:path w="2332253" h="1868792">
                  <a:moveTo>
                    <a:pt x="0" y="0"/>
                  </a:moveTo>
                  <a:lnTo>
                    <a:pt x="2332253" y="0"/>
                  </a:lnTo>
                  <a:lnTo>
                    <a:pt x="2332253" y="1868793"/>
                  </a:lnTo>
                  <a:lnTo>
                    <a:pt x="0" y="186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39" name="Group 39"/>
            <p:cNvGrpSpPr>
              <a:grpSpLocks noChangeAspect="1"/>
            </p:cNvGrpSpPr>
            <p:nvPr/>
          </p:nvGrpSpPr>
          <p:grpSpPr>
            <a:xfrm rot="-10800000">
              <a:off x="18276143" y="2209222"/>
              <a:ext cx="1699450" cy="1699450"/>
              <a:chOff x="0" y="0"/>
              <a:chExt cx="1274585" cy="1274585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1" name="Group 41"/>
            <p:cNvGrpSpPr>
              <a:grpSpLocks noChangeAspect="1"/>
            </p:cNvGrpSpPr>
            <p:nvPr/>
          </p:nvGrpSpPr>
          <p:grpSpPr>
            <a:xfrm rot="-10800000">
              <a:off x="18276143" y="169907"/>
              <a:ext cx="1699450" cy="1699450"/>
              <a:chOff x="0" y="0"/>
              <a:chExt cx="1274585" cy="1274585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1274572" cy="1274699"/>
              </a:xfrm>
              <a:custGeom>
                <a:avLst/>
                <a:gdLst/>
                <a:ahLst/>
                <a:cxnLst/>
                <a:rect l="l" t="t" r="r" b="b"/>
                <a:pathLst>
                  <a:path w="1274572" h="1274699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209" y="262890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190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463"/>
                    </a:lnTo>
                    <a:lnTo>
                      <a:pt x="0" y="529463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682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699"/>
                    </a:lnTo>
                    <a:lnTo>
                      <a:pt x="744982" y="1274699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255" y="745109"/>
                    </a:lnTo>
                    <a:lnTo>
                      <a:pt x="1274572" y="745109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 rot="-10800000">
              <a:off x="17253475" y="3144260"/>
              <a:ext cx="679768" cy="679768"/>
              <a:chOff x="0" y="0"/>
              <a:chExt cx="509829" cy="509829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5" name="Group 45"/>
            <p:cNvGrpSpPr>
              <a:grpSpLocks noChangeAspect="1"/>
            </p:cNvGrpSpPr>
            <p:nvPr/>
          </p:nvGrpSpPr>
          <p:grpSpPr>
            <a:xfrm rot="-10800000">
              <a:off x="17253475" y="2124602"/>
              <a:ext cx="679768" cy="679768"/>
              <a:chOff x="0" y="0"/>
              <a:chExt cx="509829" cy="509829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7" name="Group 47"/>
            <p:cNvGrpSpPr>
              <a:grpSpLocks noChangeAspect="1"/>
            </p:cNvGrpSpPr>
            <p:nvPr/>
          </p:nvGrpSpPr>
          <p:grpSpPr>
            <a:xfrm rot="-10800000">
              <a:off x="17253475" y="1104944"/>
              <a:ext cx="679768" cy="679768"/>
              <a:chOff x="0" y="0"/>
              <a:chExt cx="509829" cy="509829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9" name="Group 49"/>
            <p:cNvGrpSpPr>
              <a:grpSpLocks noChangeAspect="1"/>
            </p:cNvGrpSpPr>
            <p:nvPr/>
          </p:nvGrpSpPr>
          <p:grpSpPr>
            <a:xfrm rot="-10800000">
              <a:off x="17253475" y="85287"/>
              <a:ext cx="679768" cy="679755"/>
              <a:chOff x="0" y="0"/>
              <a:chExt cx="509829" cy="509816"/>
            </a:xfrm>
          </p:grpSpPr>
          <p:sp>
            <p:nvSpPr>
              <p:cNvPr id="50" name="Freeform 50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1" name="Group 51"/>
            <p:cNvGrpSpPr>
              <a:grpSpLocks noChangeAspect="1"/>
            </p:cNvGrpSpPr>
            <p:nvPr/>
          </p:nvGrpSpPr>
          <p:grpSpPr>
            <a:xfrm rot="-10800000">
              <a:off x="16233818" y="3144260"/>
              <a:ext cx="679768" cy="679768"/>
              <a:chOff x="0" y="0"/>
              <a:chExt cx="509829" cy="509829"/>
            </a:xfrm>
          </p:grpSpPr>
          <p:sp>
            <p:nvSpPr>
              <p:cNvPr id="52" name="Freeform 52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3" name="Group 53"/>
            <p:cNvGrpSpPr>
              <a:grpSpLocks noChangeAspect="1"/>
            </p:cNvGrpSpPr>
            <p:nvPr/>
          </p:nvGrpSpPr>
          <p:grpSpPr>
            <a:xfrm rot="-10800000">
              <a:off x="16233818" y="2124602"/>
              <a:ext cx="679768" cy="679768"/>
              <a:chOff x="0" y="0"/>
              <a:chExt cx="509829" cy="509829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5" name="Group 55"/>
            <p:cNvGrpSpPr>
              <a:grpSpLocks noChangeAspect="1"/>
            </p:cNvGrpSpPr>
            <p:nvPr/>
          </p:nvGrpSpPr>
          <p:grpSpPr>
            <a:xfrm rot="-10800000">
              <a:off x="16233818" y="1104944"/>
              <a:ext cx="679768" cy="679768"/>
              <a:chOff x="0" y="0"/>
              <a:chExt cx="509829" cy="509829"/>
            </a:xfrm>
          </p:grpSpPr>
          <p:sp>
            <p:nvSpPr>
              <p:cNvPr id="56" name="Freeform 56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7" name="Group 57"/>
            <p:cNvGrpSpPr>
              <a:grpSpLocks noChangeAspect="1"/>
            </p:cNvGrpSpPr>
            <p:nvPr/>
          </p:nvGrpSpPr>
          <p:grpSpPr>
            <a:xfrm rot="-10800000">
              <a:off x="16233818" y="85287"/>
              <a:ext cx="679768" cy="679755"/>
              <a:chOff x="0" y="0"/>
              <a:chExt cx="509829" cy="509816"/>
            </a:xfrm>
          </p:grpSpPr>
          <p:sp>
            <p:nvSpPr>
              <p:cNvPr id="58" name="Freeform 58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59" name="Freeform 59"/>
            <p:cNvSpPr/>
            <p:nvPr/>
          </p:nvSpPr>
          <p:spPr>
            <a:xfrm rot="-10800000">
              <a:off x="13453026" y="603"/>
              <a:ext cx="2332253" cy="1868780"/>
            </a:xfrm>
            <a:custGeom>
              <a:avLst/>
              <a:gdLst/>
              <a:ahLst/>
              <a:cxnLst/>
              <a:rect l="l" t="t" r="r" b="b"/>
              <a:pathLst>
                <a:path w="2332253" h="1868780">
                  <a:moveTo>
                    <a:pt x="0" y="0"/>
                  </a:moveTo>
                  <a:lnTo>
                    <a:pt x="2332253" y="0"/>
                  </a:lnTo>
                  <a:lnTo>
                    <a:pt x="2332253" y="1868780"/>
                  </a:lnTo>
                  <a:lnTo>
                    <a:pt x="0" y="1868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60" name="Group 60"/>
            <p:cNvGrpSpPr>
              <a:grpSpLocks noChangeAspect="1"/>
            </p:cNvGrpSpPr>
            <p:nvPr/>
          </p:nvGrpSpPr>
          <p:grpSpPr>
            <a:xfrm rot="-10800000">
              <a:off x="12324732" y="1104944"/>
              <a:ext cx="679768" cy="679768"/>
              <a:chOff x="0" y="0"/>
              <a:chExt cx="509829" cy="509829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2" name="Group 62"/>
            <p:cNvGrpSpPr>
              <a:grpSpLocks noChangeAspect="1"/>
            </p:cNvGrpSpPr>
            <p:nvPr/>
          </p:nvGrpSpPr>
          <p:grpSpPr>
            <a:xfrm rot="-10800000">
              <a:off x="12324732" y="85287"/>
              <a:ext cx="679768" cy="679755"/>
              <a:chOff x="0" y="0"/>
              <a:chExt cx="509829" cy="509816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4" name="Group 64"/>
            <p:cNvGrpSpPr>
              <a:grpSpLocks noChangeAspect="1"/>
            </p:cNvGrpSpPr>
            <p:nvPr/>
          </p:nvGrpSpPr>
          <p:grpSpPr>
            <a:xfrm rot="-10800000">
              <a:off x="11305087" y="1104944"/>
              <a:ext cx="679768" cy="679768"/>
              <a:chOff x="0" y="0"/>
              <a:chExt cx="509829" cy="509829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6" name="Group 66"/>
            <p:cNvGrpSpPr>
              <a:grpSpLocks noChangeAspect="1"/>
            </p:cNvGrpSpPr>
            <p:nvPr/>
          </p:nvGrpSpPr>
          <p:grpSpPr>
            <a:xfrm rot="-10800000">
              <a:off x="11305087" y="85287"/>
              <a:ext cx="679768" cy="679755"/>
              <a:chOff x="0" y="0"/>
              <a:chExt cx="509829" cy="509816"/>
            </a:xfrm>
          </p:grpSpPr>
          <p:sp>
            <p:nvSpPr>
              <p:cNvPr id="67" name="Freeform 67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8" name="Freeform 68"/>
            <p:cNvSpPr/>
            <p:nvPr/>
          </p:nvSpPr>
          <p:spPr>
            <a:xfrm rot="-10800000">
              <a:off x="11220404" y="2039893"/>
              <a:ext cx="2332253" cy="1868792"/>
            </a:xfrm>
            <a:custGeom>
              <a:avLst/>
              <a:gdLst/>
              <a:ahLst/>
              <a:cxnLst/>
              <a:rect l="l" t="t" r="r" b="b"/>
              <a:pathLst>
                <a:path w="2332253" h="1868792">
                  <a:moveTo>
                    <a:pt x="0" y="0"/>
                  </a:moveTo>
                  <a:lnTo>
                    <a:pt x="2332253" y="0"/>
                  </a:lnTo>
                  <a:lnTo>
                    <a:pt x="2332253" y="1868792"/>
                  </a:lnTo>
                  <a:lnTo>
                    <a:pt x="0" y="1868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69" name="Group 69"/>
            <p:cNvGrpSpPr>
              <a:grpSpLocks noChangeAspect="1"/>
            </p:cNvGrpSpPr>
            <p:nvPr/>
          </p:nvGrpSpPr>
          <p:grpSpPr>
            <a:xfrm rot="-10800000">
              <a:off x="9072440" y="2124564"/>
              <a:ext cx="1699450" cy="1699450"/>
              <a:chOff x="0" y="0"/>
              <a:chExt cx="1274585" cy="1274585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1" name="Group 71"/>
            <p:cNvGrpSpPr>
              <a:grpSpLocks noChangeAspect="1"/>
            </p:cNvGrpSpPr>
            <p:nvPr/>
          </p:nvGrpSpPr>
          <p:grpSpPr>
            <a:xfrm>
              <a:off x="0" y="84658"/>
              <a:ext cx="679768" cy="679768"/>
              <a:chOff x="0" y="0"/>
              <a:chExt cx="509829" cy="509829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3" name="Group 73"/>
            <p:cNvGrpSpPr>
              <a:grpSpLocks noChangeAspect="1"/>
            </p:cNvGrpSpPr>
            <p:nvPr/>
          </p:nvGrpSpPr>
          <p:grpSpPr>
            <a:xfrm>
              <a:off x="0" y="1104316"/>
              <a:ext cx="679768" cy="679768"/>
              <a:chOff x="0" y="0"/>
              <a:chExt cx="509829" cy="509829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5" name="Group 75"/>
            <p:cNvGrpSpPr>
              <a:grpSpLocks noChangeAspect="1"/>
            </p:cNvGrpSpPr>
            <p:nvPr/>
          </p:nvGrpSpPr>
          <p:grpSpPr>
            <a:xfrm>
              <a:off x="0" y="2123973"/>
              <a:ext cx="679768" cy="679768"/>
              <a:chOff x="0" y="0"/>
              <a:chExt cx="509829" cy="509829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7" name="Group 77"/>
            <p:cNvGrpSpPr>
              <a:grpSpLocks noChangeAspect="1"/>
            </p:cNvGrpSpPr>
            <p:nvPr/>
          </p:nvGrpSpPr>
          <p:grpSpPr>
            <a:xfrm>
              <a:off x="0" y="3143644"/>
              <a:ext cx="679768" cy="679755"/>
              <a:chOff x="0" y="0"/>
              <a:chExt cx="509829" cy="509816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9" name="Group 79"/>
            <p:cNvGrpSpPr>
              <a:grpSpLocks noChangeAspect="1"/>
            </p:cNvGrpSpPr>
            <p:nvPr/>
          </p:nvGrpSpPr>
          <p:grpSpPr>
            <a:xfrm>
              <a:off x="1019658" y="84658"/>
              <a:ext cx="679768" cy="679768"/>
              <a:chOff x="0" y="0"/>
              <a:chExt cx="509829" cy="509829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1" name="Group 81"/>
            <p:cNvGrpSpPr>
              <a:grpSpLocks noChangeAspect="1"/>
            </p:cNvGrpSpPr>
            <p:nvPr/>
          </p:nvGrpSpPr>
          <p:grpSpPr>
            <a:xfrm>
              <a:off x="1019658" y="1104316"/>
              <a:ext cx="679768" cy="679768"/>
              <a:chOff x="0" y="0"/>
              <a:chExt cx="509829" cy="509829"/>
            </a:xfrm>
          </p:grpSpPr>
          <p:sp>
            <p:nvSpPr>
              <p:cNvPr id="82" name="Freeform 82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3" name="Group 83"/>
            <p:cNvGrpSpPr>
              <a:grpSpLocks noChangeAspect="1"/>
            </p:cNvGrpSpPr>
            <p:nvPr/>
          </p:nvGrpSpPr>
          <p:grpSpPr>
            <a:xfrm>
              <a:off x="1019658" y="2123973"/>
              <a:ext cx="679768" cy="679768"/>
              <a:chOff x="0" y="0"/>
              <a:chExt cx="509829" cy="509829"/>
            </a:xfrm>
          </p:grpSpPr>
          <p:sp>
            <p:nvSpPr>
              <p:cNvPr id="84" name="Freeform 84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5" name="Group 85"/>
            <p:cNvGrpSpPr>
              <a:grpSpLocks noChangeAspect="1"/>
            </p:cNvGrpSpPr>
            <p:nvPr/>
          </p:nvGrpSpPr>
          <p:grpSpPr>
            <a:xfrm>
              <a:off x="1019658" y="3143644"/>
              <a:ext cx="679768" cy="679755"/>
              <a:chOff x="0" y="0"/>
              <a:chExt cx="509829" cy="509816"/>
            </a:xfrm>
          </p:grpSpPr>
          <p:sp>
            <p:nvSpPr>
              <p:cNvPr id="86" name="Freeform 86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7" name="Group 87"/>
            <p:cNvGrpSpPr>
              <a:grpSpLocks noChangeAspect="1"/>
            </p:cNvGrpSpPr>
            <p:nvPr/>
          </p:nvGrpSpPr>
          <p:grpSpPr>
            <a:xfrm>
              <a:off x="2232609" y="84671"/>
              <a:ext cx="1699450" cy="1699450"/>
              <a:chOff x="0" y="0"/>
              <a:chExt cx="1274585" cy="1274585"/>
            </a:xfrm>
          </p:grpSpPr>
          <p:sp>
            <p:nvSpPr>
              <p:cNvPr id="88" name="Freeform 88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9" name="Freeform 89"/>
            <p:cNvSpPr/>
            <p:nvPr/>
          </p:nvSpPr>
          <p:spPr>
            <a:xfrm>
              <a:off x="2147964" y="2039302"/>
              <a:ext cx="2332253" cy="1868780"/>
            </a:xfrm>
            <a:custGeom>
              <a:avLst/>
              <a:gdLst/>
              <a:ahLst/>
              <a:cxnLst/>
              <a:rect l="l" t="t" r="r" b="b"/>
              <a:pathLst>
                <a:path w="2332253" h="1868780">
                  <a:moveTo>
                    <a:pt x="0" y="0"/>
                  </a:moveTo>
                  <a:lnTo>
                    <a:pt x="2332253" y="0"/>
                  </a:lnTo>
                  <a:lnTo>
                    <a:pt x="2332253" y="1868780"/>
                  </a:lnTo>
                  <a:lnTo>
                    <a:pt x="0" y="1868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90" name="Group 90"/>
            <p:cNvGrpSpPr>
              <a:grpSpLocks noChangeAspect="1"/>
            </p:cNvGrpSpPr>
            <p:nvPr/>
          </p:nvGrpSpPr>
          <p:grpSpPr>
            <a:xfrm>
              <a:off x="4928743" y="2123973"/>
              <a:ext cx="679768" cy="679768"/>
              <a:chOff x="0" y="0"/>
              <a:chExt cx="509829" cy="509829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2" name="Group 92"/>
            <p:cNvGrpSpPr>
              <a:grpSpLocks noChangeAspect="1"/>
            </p:cNvGrpSpPr>
            <p:nvPr/>
          </p:nvGrpSpPr>
          <p:grpSpPr>
            <a:xfrm>
              <a:off x="4928743" y="3143644"/>
              <a:ext cx="679768" cy="679755"/>
              <a:chOff x="0" y="0"/>
              <a:chExt cx="509829" cy="509816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4" name="Group 94"/>
            <p:cNvGrpSpPr>
              <a:grpSpLocks noChangeAspect="1"/>
            </p:cNvGrpSpPr>
            <p:nvPr/>
          </p:nvGrpSpPr>
          <p:grpSpPr>
            <a:xfrm>
              <a:off x="5948388" y="3143644"/>
              <a:ext cx="679768" cy="679755"/>
              <a:chOff x="0" y="0"/>
              <a:chExt cx="509829" cy="509816"/>
            </a:xfrm>
          </p:grpSpPr>
          <p:sp>
            <p:nvSpPr>
              <p:cNvPr id="95" name="Freeform 95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96" name="Freeform 96"/>
            <p:cNvSpPr/>
            <p:nvPr/>
          </p:nvSpPr>
          <p:spPr>
            <a:xfrm>
              <a:off x="4380586" y="0"/>
              <a:ext cx="2332253" cy="1868792"/>
            </a:xfrm>
            <a:custGeom>
              <a:avLst/>
              <a:gdLst/>
              <a:ahLst/>
              <a:cxnLst/>
              <a:rect l="l" t="t" r="r" b="b"/>
              <a:pathLst>
                <a:path w="2332253" h="1868792">
                  <a:moveTo>
                    <a:pt x="0" y="0"/>
                  </a:moveTo>
                  <a:lnTo>
                    <a:pt x="2332253" y="0"/>
                  </a:lnTo>
                  <a:lnTo>
                    <a:pt x="2332253" y="1868792"/>
                  </a:lnTo>
                  <a:lnTo>
                    <a:pt x="0" y="1868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97" name="Group 97"/>
            <p:cNvGrpSpPr>
              <a:grpSpLocks noChangeAspect="1"/>
            </p:cNvGrpSpPr>
            <p:nvPr/>
          </p:nvGrpSpPr>
          <p:grpSpPr>
            <a:xfrm>
              <a:off x="7161352" y="84671"/>
              <a:ext cx="1699450" cy="1699450"/>
              <a:chOff x="0" y="0"/>
              <a:chExt cx="1274585" cy="1274585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9" name="Group 99"/>
            <p:cNvGrpSpPr>
              <a:grpSpLocks noChangeAspect="1"/>
            </p:cNvGrpSpPr>
            <p:nvPr/>
          </p:nvGrpSpPr>
          <p:grpSpPr>
            <a:xfrm>
              <a:off x="7161352" y="2123986"/>
              <a:ext cx="1699450" cy="1699450"/>
              <a:chOff x="0" y="0"/>
              <a:chExt cx="1274585" cy="1274585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1274572" cy="1274699"/>
              </a:xfrm>
              <a:custGeom>
                <a:avLst/>
                <a:gdLst/>
                <a:ahLst/>
                <a:cxnLst/>
                <a:rect l="l" t="t" r="r" b="b"/>
                <a:pathLst>
                  <a:path w="1274572" h="1274699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209" y="262890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190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463"/>
                    </a:lnTo>
                    <a:lnTo>
                      <a:pt x="0" y="529463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682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699"/>
                    </a:lnTo>
                    <a:lnTo>
                      <a:pt x="744982" y="1274699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255" y="745109"/>
                    </a:lnTo>
                    <a:lnTo>
                      <a:pt x="1274572" y="745109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11385" y="777785"/>
            <a:ext cx="6903623" cy="1687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958"/>
              </a:lnSpc>
            </a:pPr>
            <a:r>
              <a:rPr lang="en-US" sz="11998" spc="-478">
                <a:solidFill>
                  <a:srgbClr val="000000"/>
                </a:solidFill>
                <a:latin typeface="Square Peg"/>
              </a:rPr>
              <a:t>Co plánujeme dál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027269" y="375232"/>
            <a:ext cx="869811" cy="1849157"/>
            <a:chOff x="0" y="0"/>
            <a:chExt cx="1159748" cy="2465542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0" y="0"/>
              <a:ext cx="1159748" cy="1832275"/>
              <a:chOff x="0" y="0"/>
              <a:chExt cx="2230184" cy="352343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143" y="-8382"/>
                <a:ext cx="2241042" cy="3545839"/>
              </a:xfrm>
              <a:custGeom>
                <a:avLst/>
                <a:gdLst/>
                <a:ahLst/>
                <a:cxnLst/>
                <a:rect l="l" t="t" r="r" b="b"/>
                <a:pathLst>
                  <a:path w="2241042" h="3545839">
                    <a:moveTo>
                      <a:pt x="939673" y="2817876"/>
                    </a:moveTo>
                    <a:lnTo>
                      <a:pt x="941451" y="2799842"/>
                    </a:lnTo>
                    <a:cubicBezTo>
                      <a:pt x="936625" y="2687066"/>
                      <a:pt x="974344" y="2588641"/>
                      <a:pt x="1008126" y="2491613"/>
                    </a:cubicBezTo>
                    <a:cubicBezTo>
                      <a:pt x="1045718" y="2383536"/>
                      <a:pt x="1089533" y="2277237"/>
                      <a:pt x="1148715" y="2178050"/>
                    </a:cubicBezTo>
                    <a:cubicBezTo>
                      <a:pt x="1222121" y="2054987"/>
                      <a:pt x="1284859" y="1925320"/>
                      <a:pt x="1373251" y="1811782"/>
                    </a:cubicBezTo>
                    <a:cubicBezTo>
                      <a:pt x="1401064" y="1776095"/>
                      <a:pt x="1422654" y="1733804"/>
                      <a:pt x="1440307" y="1691640"/>
                    </a:cubicBezTo>
                    <a:cubicBezTo>
                      <a:pt x="1471549" y="1617091"/>
                      <a:pt x="1514729" y="1549400"/>
                      <a:pt x="1548130" y="1476248"/>
                    </a:cubicBezTo>
                    <a:cubicBezTo>
                      <a:pt x="1581531" y="1403096"/>
                      <a:pt x="1616710" y="1331087"/>
                      <a:pt x="1627124" y="1249172"/>
                    </a:cubicBezTo>
                    <a:cubicBezTo>
                      <a:pt x="1630680" y="1221232"/>
                      <a:pt x="1640459" y="1194054"/>
                      <a:pt x="1647444" y="1166622"/>
                    </a:cubicBezTo>
                    <a:cubicBezTo>
                      <a:pt x="1626616" y="1116584"/>
                      <a:pt x="1646555" y="1060958"/>
                      <a:pt x="1632204" y="1012444"/>
                    </a:cubicBezTo>
                    <a:cubicBezTo>
                      <a:pt x="1615948" y="957326"/>
                      <a:pt x="1609344" y="900176"/>
                      <a:pt x="1589913" y="845566"/>
                    </a:cubicBezTo>
                    <a:cubicBezTo>
                      <a:pt x="1565529" y="776732"/>
                      <a:pt x="1530731" y="721741"/>
                      <a:pt x="1467358" y="690118"/>
                    </a:cubicBezTo>
                    <a:cubicBezTo>
                      <a:pt x="1426972" y="669925"/>
                      <a:pt x="1401445" y="624840"/>
                      <a:pt x="1355598" y="616458"/>
                    </a:cubicBezTo>
                    <a:cubicBezTo>
                      <a:pt x="1317371" y="609473"/>
                      <a:pt x="1277874" y="608965"/>
                      <a:pt x="1238885" y="606679"/>
                    </a:cubicBezTo>
                    <a:lnTo>
                      <a:pt x="1054735" y="596900"/>
                    </a:lnTo>
                    <a:cubicBezTo>
                      <a:pt x="991997" y="621792"/>
                      <a:pt x="924179" y="626872"/>
                      <a:pt x="860933" y="648589"/>
                    </a:cubicBezTo>
                    <a:cubicBezTo>
                      <a:pt x="749554" y="686689"/>
                      <a:pt x="639953" y="730377"/>
                      <a:pt x="547878" y="810133"/>
                    </a:cubicBezTo>
                    <a:lnTo>
                      <a:pt x="521843" y="832104"/>
                    </a:lnTo>
                    <a:cubicBezTo>
                      <a:pt x="408940" y="928751"/>
                      <a:pt x="382143" y="974979"/>
                      <a:pt x="317373" y="1122807"/>
                    </a:cubicBezTo>
                    <a:cubicBezTo>
                      <a:pt x="269240" y="1232662"/>
                      <a:pt x="257810" y="1346073"/>
                      <a:pt x="265430" y="1462024"/>
                    </a:cubicBezTo>
                    <a:cubicBezTo>
                      <a:pt x="269113" y="1518412"/>
                      <a:pt x="282448" y="1575562"/>
                      <a:pt x="303403" y="1629283"/>
                    </a:cubicBezTo>
                    <a:cubicBezTo>
                      <a:pt x="316230" y="1662049"/>
                      <a:pt x="331597" y="1691513"/>
                      <a:pt x="366014" y="1705991"/>
                    </a:cubicBezTo>
                    <a:cubicBezTo>
                      <a:pt x="386461" y="1714627"/>
                      <a:pt x="407289" y="1724787"/>
                      <a:pt x="424561" y="1738757"/>
                    </a:cubicBezTo>
                    <a:cubicBezTo>
                      <a:pt x="479044" y="1782953"/>
                      <a:pt x="535432" y="1784858"/>
                      <a:pt x="597408" y="1755902"/>
                    </a:cubicBezTo>
                    <a:cubicBezTo>
                      <a:pt x="622300" y="1744218"/>
                      <a:pt x="653288" y="1746377"/>
                      <a:pt x="677418" y="1733677"/>
                    </a:cubicBezTo>
                    <a:cubicBezTo>
                      <a:pt x="717677" y="1712722"/>
                      <a:pt x="750951" y="1680337"/>
                      <a:pt x="776224" y="1640967"/>
                    </a:cubicBezTo>
                    <a:cubicBezTo>
                      <a:pt x="795909" y="1610360"/>
                      <a:pt x="797941" y="1575435"/>
                      <a:pt x="791210" y="1540510"/>
                    </a:cubicBezTo>
                    <a:cubicBezTo>
                      <a:pt x="785368" y="1510030"/>
                      <a:pt x="745871" y="1482725"/>
                      <a:pt x="716915" y="1479804"/>
                    </a:cubicBezTo>
                    <a:cubicBezTo>
                      <a:pt x="681482" y="1476248"/>
                      <a:pt x="652780" y="1498473"/>
                      <a:pt x="619252" y="1501648"/>
                    </a:cubicBezTo>
                    <a:cubicBezTo>
                      <a:pt x="574548" y="1505966"/>
                      <a:pt x="528066" y="1466215"/>
                      <a:pt x="529590" y="1420368"/>
                    </a:cubicBezTo>
                    <a:lnTo>
                      <a:pt x="536448" y="1351407"/>
                    </a:lnTo>
                    <a:cubicBezTo>
                      <a:pt x="539750" y="1327785"/>
                      <a:pt x="551053" y="1308100"/>
                      <a:pt x="565785" y="1289812"/>
                    </a:cubicBezTo>
                    <a:cubicBezTo>
                      <a:pt x="598424" y="1249172"/>
                      <a:pt x="637540" y="1216406"/>
                      <a:pt x="678942" y="1186053"/>
                    </a:cubicBezTo>
                    <a:lnTo>
                      <a:pt x="687959" y="1178433"/>
                    </a:lnTo>
                    <a:cubicBezTo>
                      <a:pt x="751459" y="1158748"/>
                      <a:pt x="807720" y="1133475"/>
                      <a:pt x="871093" y="1137285"/>
                    </a:cubicBezTo>
                    <a:cubicBezTo>
                      <a:pt x="930656" y="1140841"/>
                      <a:pt x="975614" y="1173226"/>
                      <a:pt x="1020064" y="1207643"/>
                    </a:cubicBezTo>
                    <a:cubicBezTo>
                      <a:pt x="1032764" y="1217549"/>
                      <a:pt x="1042289" y="1233678"/>
                      <a:pt x="1049274" y="1249045"/>
                    </a:cubicBezTo>
                    <a:lnTo>
                      <a:pt x="1095121" y="1360424"/>
                    </a:lnTo>
                    <a:cubicBezTo>
                      <a:pt x="1104138" y="1382141"/>
                      <a:pt x="1108202" y="1404747"/>
                      <a:pt x="1106170" y="1428242"/>
                    </a:cubicBezTo>
                    <a:cubicBezTo>
                      <a:pt x="1100709" y="1491869"/>
                      <a:pt x="1101471" y="1557147"/>
                      <a:pt x="1086739" y="1618488"/>
                    </a:cubicBezTo>
                    <a:cubicBezTo>
                      <a:pt x="1063879" y="1713865"/>
                      <a:pt x="1029335" y="1805305"/>
                      <a:pt x="954024" y="1874012"/>
                    </a:cubicBezTo>
                    <a:cubicBezTo>
                      <a:pt x="866267" y="1954022"/>
                      <a:pt x="766191" y="1999107"/>
                      <a:pt x="649605" y="1996694"/>
                    </a:cubicBezTo>
                    <a:cubicBezTo>
                      <a:pt x="582676" y="1995297"/>
                      <a:pt x="514858" y="1991487"/>
                      <a:pt x="449453" y="1978406"/>
                    </a:cubicBezTo>
                    <a:cubicBezTo>
                      <a:pt x="401320" y="1968754"/>
                      <a:pt x="355854" y="1943862"/>
                      <a:pt x="310261" y="1923161"/>
                    </a:cubicBezTo>
                    <a:cubicBezTo>
                      <a:pt x="219329" y="1881886"/>
                      <a:pt x="155194" y="1808480"/>
                      <a:pt x="112141" y="1719580"/>
                    </a:cubicBezTo>
                    <a:cubicBezTo>
                      <a:pt x="67564" y="1627251"/>
                      <a:pt x="25527" y="1532382"/>
                      <a:pt x="10160" y="1428115"/>
                    </a:cubicBezTo>
                    <a:cubicBezTo>
                      <a:pt x="6858" y="1405382"/>
                      <a:pt x="0" y="1382522"/>
                      <a:pt x="1016" y="1359916"/>
                    </a:cubicBezTo>
                    <a:lnTo>
                      <a:pt x="16510" y="1099566"/>
                    </a:lnTo>
                    <a:cubicBezTo>
                      <a:pt x="19050" y="1064895"/>
                      <a:pt x="32512" y="1033018"/>
                      <a:pt x="44323" y="1000125"/>
                    </a:cubicBezTo>
                    <a:cubicBezTo>
                      <a:pt x="65659" y="940943"/>
                      <a:pt x="84455" y="880110"/>
                      <a:pt x="99949" y="819404"/>
                    </a:cubicBezTo>
                    <a:cubicBezTo>
                      <a:pt x="119126" y="744220"/>
                      <a:pt x="157861" y="682117"/>
                      <a:pt x="195199" y="617855"/>
                    </a:cubicBezTo>
                    <a:cubicBezTo>
                      <a:pt x="279908" y="525907"/>
                      <a:pt x="354711" y="425069"/>
                      <a:pt x="462915" y="356616"/>
                    </a:cubicBezTo>
                    <a:lnTo>
                      <a:pt x="773811" y="150241"/>
                    </a:lnTo>
                    <a:cubicBezTo>
                      <a:pt x="849757" y="98806"/>
                      <a:pt x="935355" y="72009"/>
                      <a:pt x="1019302" y="40513"/>
                    </a:cubicBezTo>
                    <a:cubicBezTo>
                      <a:pt x="1102741" y="38989"/>
                      <a:pt x="1181989" y="0"/>
                      <a:pt x="1267206" y="10033"/>
                    </a:cubicBezTo>
                    <a:lnTo>
                      <a:pt x="1417828" y="19431"/>
                    </a:lnTo>
                    <a:cubicBezTo>
                      <a:pt x="1451102" y="22352"/>
                      <a:pt x="1485519" y="25019"/>
                      <a:pt x="1516888" y="35687"/>
                    </a:cubicBezTo>
                    <a:cubicBezTo>
                      <a:pt x="1558925" y="49911"/>
                      <a:pt x="1599565" y="69469"/>
                      <a:pt x="1638808" y="90424"/>
                    </a:cubicBezTo>
                    <a:cubicBezTo>
                      <a:pt x="1733042" y="140589"/>
                      <a:pt x="1820037" y="202819"/>
                      <a:pt x="1903349" y="270256"/>
                    </a:cubicBezTo>
                    <a:cubicBezTo>
                      <a:pt x="1993265" y="343027"/>
                      <a:pt x="2054352" y="441071"/>
                      <a:pt x="2101215" y="546100"/>
                    </a:cubicBezTo>
                    <a:cubicBezTo>
                      <a:pt x="2145284" y="644906"/>
                      <a:pt x="2183257" y="747649"/>
                      <a:pt x="2191004" y="859409"/>
                    </a:cubicBezTo>
                    <a:cubicBezTo>
                      <a:pt x="2193290" y="893445"/>
                      <a:pt x="2207387" y="926465"/>
                      <a:pt x="2211324" y="960501"/>
                    </a:cubicBezTo>
                    <a:cubicBezTo>
                      <a:pt x="2215261" y="994918"/>
                      <a:pt x="2204593" y="1033145"/>
                      <a:pt x="2215261" y="1064133"/>
                    </a:cubicBezTo>
                    <a:cubicBezTo>
                      <a:pt x="2241042" y="1138936"/>
                      <a:pt x="2230120" y="1212977"/>
                      <a:pt x="2222881" y="1287780"/>
                    </a:cubicBezTo>
                    <a:cubicBezTo>
                      <a:pt x="2220722" y="1310513"/>
                      <a:pt x="2218182" y="1335659"/>
                      <a:pt x="2207514" y="1354709"/>
                    </a:cubicBezTo>
                    <a:cubicBezTo>
                      <a:pt x="2176018" y="1410970"/>
                      <a:pt x="2188210" y="1482090"/>
                      <a:pt x="2147189" y="1534287"/>
                    </a:cubicBezTo>
                    <a:cubicBezTo>
                      <a:pt x="2139442" y="1630172"/>
                      <a:pt x="2078863" y="1704340"/>
                      <a:pt x="2046224" y="1790065"/>
                    </a:cubicBezTo>
                    <a:cubicBezTo>
                      <a:pt x="2019935" y="1859280"/>
                      <a:pt x="1977263" y="1922399"/>
                      <a:pt x="1937766" y="1985645"/>
                    </a:cubicBezTo>
                    <a:cubicBezTo>
                      <a:pt x="1910588" y="2029206"/>
                      <a:pt x="1879981" y="2071878"/>
                      <a:pt x="1844802" y="2108581"/>
                    </a:cubicBezTo>
                    <a:cubicBezTo>
                      <a:pt x="1757553" y="2199640"/>
                      <a:pt x="1689227" y="2306066"/>
                      <a:pt x="1611376" y="2404745"/>
                    </a:cubicBezTo>
                    <a:cubicBezTo>
                      <a:pt x="1543812" y="2490343"/>
                      <a:pt x="1490726" y="2585339"/>
                      <a:pt x="1436243" y="2679700"/>
                    </a:cubicBezTo>
                    <a:cubicBezTo>
                      <a:pt x="1375664" y="2784729"/>
                      <a:pt x="1344041" y="2901950"/>
                      <a:pt x="1302766" y="3015234"/>
                    </a:cubicBezTo>
                    <a:cubicBezTo>
                      <a:pt x="1295019" y="3036569"/>
                      <a:pt x="1294511" y="3060826"/>
                      <a:pt x="1290701" y="3083687"/>
                    </a:cubicBezTo>
                    <a:cubicBezTo>
                      <a:pt x="1281303" y="3140329"/>
                      <a:pt x="1287145" y="3200654"/>
                      <a:pt x="1251331" y="3250819"/>
                    </a:cubicBezTo>
                    <a:cubicBezTo>
                      <a:pt x="1245997" y="3285109"/>
                      <a:pt x="1237361" y="3319399"/>
                      <a:pt x="1236091" y="3353943"/>
                    </a:cubicBezTo>
                    <a:cubicBezTo>
                      <a:pt x="1234059" y="3409188"/>
                      <a:pt x="1209929" y="3454653"/>
                      <a:pt x="1179830" y="3496309"/>
                    </a:cubicBezTo>
                    <a:cubicBezTo>
                      <a:pt x="1151382" y="3535552"/>
                      <a:pt x="1102741" y="3545839"/>
                      <a:pt x="1061339" y="3510152"/>
                    </a:cubicBezTo>
                    <a:cubicBezTo>
                      <a:pt x="1031113" y="3484118"/>
                      <a:pt x="1007618" y="3452494"/>
                      <a:pt x="1000760" y="3409568"/>
                    </a:cubicBezTo>
                    <a:lnTo>
                      <a:pt x="975614" y="3291712"/>
                    </a:lnTo>
                    <a:cubicBezTo>
                      <a:pt x="958850" y="3230371"/>
                      <a:pt x="942086" y="3169792"/>
                      <a:pt x="952881" y="3104514"/>
                    </a:cubicBezTo>
                    <a:cubicBezTo>
                      <a:pt x="955675" y="3087750"/>
                      <a:pt x="956437" y="3067938"/>
                      <a:pt x="950341" y="3052952"/>
                    </a:cubicBezTo>
                    <a:cubicBezTo>
                      <a:pt x="918464" y="2973577"/>
                      <a:pt x="942721" y="2892170"/>
                      <a:pt x="939546" y="2818256"/>
                    </a:cubicBezTo>
                  </a:path>
                </a:pathLst>
              </a:custGeom>
              <a:solidFill>
                <a:srgbClr val="231F2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447352" y="2125314"/>
              <a:ext cx="317270" cy="340229"/>
              <a:chOff x="0" y="0"/>
              <a:chExt cx="610108" cy="65425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31623" y="-7874"/>
                <a:ext cx="648208" cy="661797"/>
              </a:xfrm>
              <a:custGeom>
                <a:avLst/>
                <a:gdLst/>
                <a:ahLst/>
                <a:cxnLst/>
                <a:rect l="l" t="t" r="r" b="b"/>
                <a:pathLst>
                  <a:path w="648208" h="661797">
                    <a:moveTo>
                      <a:pt x="638175" y="351663"/>
                    </a:moveTo>
                    <a:cubicBezTo>
                      <a:pt x="636778" y="479425"/>
                      <a:pt x="577723" y="559435"/>
                      <a:pt x="488696" y="618617"/>
                    </a:cubicBezTo>
                    <a:cubicBezTo>
                      <a:pt x="440944" y="650367"/>
                      <a:pt x="384175" y="653542"/>
                      <a:pt x="329565" y="661797"/>
                    </a:cubicBezTo>
                    <a:lnTo>
                      <a:pt x="318008" y="661670"/>
                    </a:lnTo>
                    <a:cubicBezTo>
                      <a:pt x="258445" y="632587"/>
                      <a:pt x="198882" y="617855"/>
                      <a:pt x="146685" y="583565"/>
                    </a:cubicBezTo>
                    <a:cubicBezTo>
                      <a:pt x="54991" y="523240"/>
                      <a:pt x="0" y="376936"/>
                      <a:pt x="51181" y="264795"/>
                    </a:cubicBezTo>
                    <a:lnTo>
                      <a:pt x="71120" y="217424"/>
                    </a:lnTo>
                    <a:cubicBezTo>
                      <a:pt x="78359" y="188087"/>
                      <a:pt x="93599" y="164592"/>
                      <a:pt x="113919" y="144526"/>
                    </a:cubicBezTo>
                    <a:lnTo>
                      <a:pt x="200787" y="63246"/>
                    </a:lnTo>
                    <a:cubicBezTo>
                      <a:pt x="261239" y="14224"/>
                      <a:pt x="330327" y="0"/>
                      <a:pt x="405384" y="11811"/>
                    </a:cubicBezTo>
                    <a:cubicBezTo>
                      <a:pt x="445516" y="18161"/>
                      <a:pt x="477647" y="41910"/>
                      <a:pt x="509143" y="63754"/>
                    </a:cubicBezTo>
                    <a:cubicBezTo>
                      <a:pt x="550672" y="92710"/>
                      <a:pt x="583946" y="133604"/>
                      <a:pt x="605790" y="180721"/>
                    </a:cubicBezTo>
                    <a:cubicBezTo>
                      <a:pt x="627253" y="227076"/>
                      <a:pt x="648208" y="274955"/>
                      <a:pt x="639953" y="329565"/>
                    </a:cubicBezTo>
                    <a:lnTo>
                      <a:pt x="638175" y="352552"/>
                    </a:lnTo>
                  </a:path>
                </a:pathLst>
              </a:custGeom>
              <a:solidFill>
                <a:srgbClr val="231F2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8" name="TextBox 8"/>
          <p:cNvSpPr txBox="1"/>
          <p:nvPr/>
        </p:nvSpPr>
        <p:spPr>
          <a:xfrm>
            <a:off x="13280073" y="1580626"/>
            <a:ext cx="10762190" cy="1239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25"/>
              </a:lnSpc>
            </a:pPr>
            <a:r>
              <a:rPr lang="en-US" sz="3375">
                <a:solidFill>
                  <a:srgbClr val="FFC000"/>
                </a:solidFill>
                <a:latin typeface="Helvetica Now Text  1 Bold"/>
              </a:rPr>
              <a:t>Komunikační kanály</a:t>
            </a:r>
          </a:p>
          <a:p>
            <a:pPr algn="l">
              <a:lnSpc>
                <a:spcPts val="4725"/>
              </a:lnSpc>
            </a:pPr>
            <a:r>
              <a:rPr lang="en-US" sz="3375">
                <a:solidFill>
                  <a:srgbClr val="FFC000"/>
                </a:solidFill>
                <a:latin typeface="Helvetica Now Text  1 Bold"/>
              </a:rPr>
              <a:t>a  PR kampaně</a:t>
            </a:r>
          </a:p>
        </p:txBody>
      </p:sp>
      <p:sp>
        <p:nvSpPr>
          <p:cNvPr id="9" name="Freeform 9"/>
          <p:cNvSpPr/>
          <p:nvPr/>
        </p:nvSpPr>
        <p:spPr>
          <a:xfrm>
            <a:off x="6881873" y="7114014"/>
            <a:ext cx="3362917" cy="2562113"/>
          </a:xfrm>
          <a:custGeom>
            <a:avLst/>
            <a:gdLst/>
            <a:ahLst/>
            <a:cxnLst/>
            <a:rect l="l" t="t" r="r" b="b"/>
            <a:pathLst>
              <a:path w="3362917" h="2562113">
                <a:moveTo>
                  <a:pt x="0" y="0"/>
                </a:moveTo>
                <a:lnTo>
                  <a:pt x="3362917" y="0"/>
                </a:lnTo>
                <a:lnTo>
                  <a:pt x="3362917" y="2562113"/>
                </a:lnTo>
                <a:lnTo>
                  <a:pt x="0" y="25621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0" name="Freeform 10"/>
          <p:cNvSpPr/>
          <p:nvPr/>
        </p:nvSpPr>
        <p:spPr>
          <a:xfrm>
            <a:off x="2556367" y="2984437"/>
            <a:ext cx="4325506" cy="4318126"/>
          </a:xfrm>
          <a:custGeom>
            <a:avLst/>
            <a:gdLst/>
            <a:ahLst/>
            <a:cxnLst/>
            <a:rect l="l" t="t" r="r" b="b"/>
            <a:pathLst>
              <a:path w="4325506" h="4318126">
                <a:moveTo>
                  <a:pt x="0" y="0"/>
                </a:moveTo>
                <a:lnTo>
                  <a:pt x="4325506" y="0"/>
                </a:lnTo>
                <a:lnTo>
                  <a:pt x="4325506" y="4318126"/>
                </a:lnTo>
                <a:lnTo>
                  <a:pt x="0" y="4318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1" name="TextBox 11"/>
          <p:cNvSpPr txBox="1"/>
          <p:nvPr/>
        </p:nvSpPr>
        <p:spPr>
          <a:xfrm>
            <a:off x="8082023" y="6247218"/>
            <a:ext cx="1630114" cy="124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25"/>
              </a:lnSpc>
              <a:spcBef>
                <a:spcPct val="0"/>
              </a:spcBef>
            </a:pPr>
            <a:r>
              <a:rPr lang="en-US" sz="3375" u="none" strike="noStrike">
                <a:solidFill>
                  <a:srgbClr val="FFC000"/>
                </a:solidFill>
                <a:latin typeface="Helvetica Now Text  1 Bold"/>
              </a:rPr>
              <a:t>Náklady</a:t>
            </a:r>
          </a:p>
          <a:p>
            <a:pPr marL="0" lvl="0" indent="0" algn="l">
              <a:lnSpc>
                <a:spcPts val="4725"/>
              </a:lnSpc>
              <a:spcBef>
                <a:spcPct val="0"/>
              </a:spcBef>
            </a:pPr>
            <a:r>
              <a:rPr lang="en-US" sz="3375" u="none" strike="noStrike">
                <a:solidFill>
                  <a:srgbClr val="82766A"/>
                </a:solidFill>
                <a:latin typeface="Helvetica Now Text  1 Bold"/>
              </a:rPr>
              <a:t>     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602505" y="5010150"/>
            <a:ext cx="2501950" cy="124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25"/>
              </a:lnSpc>
              <a:spcBef>
                <a:spcPct val="0"/>
              </a:spcBef>
            </a:pPr>
            <a:r>
              <a:rPr lang="en-US" sz="3375">
                <a:solidFill>
                  <a:srgbClr val="FFC000"/>
                </a:solidFill>
                <a:latin typeface="Helvetica Now Text  1 Bold"/>
              </a:rPr>
              <a:t>Finanční cíle</a:t>
            </a:r>
          </a:p>
          <a:p>
            <a:pPr marL="0" lvl="0" indent="0" algn="l">
              <a:lnSpc>
                <a:spcPts val="4725"/>
              </a:lnSpc>
              <a:spcBef>
                <a:spcPct val="0"/>
              </a:spcBef>
            </a:pPr>
            <a:r>
              <a:rPr lang="en-US" sz="3375" u="none" strike="noStrike">
                <a:solidFill>
                  <a:srgbClr val="82766A"/>
                </a:solidFill>
                <a:latin typeface="Helvetica Now Text  1 Bold"/>
              </a:rPr>
              <a:t>     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1602505" y="5823363"/>
            <a:ext cx="5363488" cy="3852764"/>
            <a:chOff x="0" y="0"/>
            <a:chExt cx="7151317" cy="5137019"/>
          </a:xfrm>
        </p:grpSpPr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0" y="0"/>
              <a:ext cx="1364015" cy="5137019"/>
              <a:chOff x="0" y="0"/>
              <a:chExt cx="1147077" cy="432000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-381" y="-6223"/>
                <a:ext cx="1148969" cy="4339463"/>
              </a:xfrm>
              <a:custGeom>
                <a:avLst/>
                <a:gdLst/>
                <a:ahLst/>
                <a:cxnLst/>
                <a:rect l="l" t="t" r="r" b="b"/>
                <a:pathLst>
                  <a:path w="1148969" h="4339463">
                    <a:moveTo>
                      <a:pt x="334391" y="898271"/>
                    </a:moveTo>
                    <a:lnTo>
                      <a:pt x="341376" y="1054100"/>
                    </a:lnTo>
                    <a:cubicBezTo>
                      <a:pt x="342392" y="1073023"/>
                      <a:pt x="340233" y="1094486"/>
                      <a:pt x="348361" y="1109980"/>
                    </a:cubicBezTo>
                    <a:cubicBezTo>
                      <a:pt x="376174" y="1162685"/>
                      <a:pt x="371348" y="1220343"/>
                      <a:pt x="379476" y="1275969"/>
                    </a:cubicBezTo>
                    <a:lnTo>
                      <a:pt x="383540" y="1303909"/>
                    </a:lnTo>
                    <a:cubicBezTo>
                      <a:pt x="422275" y="1393444"/>
                      <a:pt x="414020" y="1488821"/>
                      <a:pt x="420497" y="1582674"/>
                    </a:cubicBezTo>
                    <a:cubicBezTo>
                      <a:pt x="425069" y="1649984"/>
                      <a:pt x="405257" y="1713357"/>
                      <a:pt x="396748" y="1778508"/>
                    </a:cubicBezTo>
                    <a:cubicBezTo>
                      <a:pt x="392684" y="1809750"/>
                      <a:pt x="375412" y="1840992"/>
                      <a:pt x="358140" y="1868424"/>
                    </a:cubicBezTo>
                    <a:cubicBezTo>
                      <a:pt x="327787" y="1916938"/>
                      <a:pt x="288163" y="1957324"/>
                      <a:pt x="234442" y="1981327"/>
                    </a:cubicBezTo>
                    <a:lnTo>
                      <a:pt x="209169" y="1994027"/>
                    </a:lnTo>
                    <a:cubicBezTo>
                      <a:pt x="176657" y="2015109"/>
                      <a:pt x="141986" y="2026666"/>
                      <a:pt x="102489" y="2025523"/>
                    </a:cubicBezTo>
                    <a:lnTo>
                      <a:pt x="32131" y="2031365"/>
                    </a:lnTo>
                    <a:cubicBezTo>
                      <a:pt x="28194" y="2031873"/>
                      <a:pt x="22733" y="2036191"/>
                      <a:pt x="21336" y="2040001"/>
                    </a:cubicBezTo>
                    <a:cubicBezTo>
                      <a:pt x="13208" y="2061464"/>
                      <a:pt x="635" y="2083181"/>
                      <a:pt x="254" y="2105025"/>
                    </a:cubicBezTo>
                    <a:cubicBezTo>
                      <a:pt x="0" y="2121662"/>
                      <a:pt x="14224" y="2139442"/>
                      <a:pt x="24638" y="2155063"/>
                    </a:cubicBezTo>
                    <a:cubicBezTo>
                      <a:pt x="29210" y="2162048"/>
                      <a:pt x="39624" y="2165731"/>
                      <a:pt x="48006" y="2169795"/>
                    </a:cubicBezTo>
                    <a:cubicBezTo>
                      <a:pt x="60706" y="2176018"/>
                      <a:pt x="73406" y="2184146"/>
                      <a:pt x="86995" y="2186559"/>
                    </a:cubicBezTo>
                    <a:cubicBezTo>
                      <a:pt x="168021" y="2200656"/>
                      <a:pt x="217424" y="2254377"/>
                      <a:pt x="263017" y="2317242"/>
                    </a:cubicBezTo>
                    <a:cubicBezTo>
                      <a:pt x="291084" y="2355977"/>
                      <a:pt x="313563" y="2395855"/>
                      <a:pt x="328676" y="2440940"/>
                    </a:cubicBezTo>
                    <a:lnTo>
                      <a:pt x="340106" y="2495931"/>
                    </a:lnTo>
                    <a:cubicBezTo>
                      <a:pt x="347218" y="2623439"/>
                      <a:pt x="355219" y="2750820"/>
                      <a:pt x="361950" y="2878328"/>
                    </a:cubicBezTo>
                    <a:cubicBezTo>
                      <a:pt x="363982" y="2915920"/>
                      <a:pt x="365887" y="2953766"/>
                      <a:pt x="348996" y="2989834"/>
                    </a:cubicBezTo>
                    <a:cubicBezTo>
                      <a:pt x="343281" y="3002153"/>
                      <a:pt x="341249" y="3017520"/>
                      <a:pt x="342011" y="3031236"/>
                    </a:cubicBezTo>
                    <a:cubicBezTo>
                      <a:pt x="344678" y="3079496"/>
                      <a:pt x="328168" y="3123946"/>
                      <a:pt x="318008" y="3169666"/>
                    </a:cubicBezTo>
                    <a:cubicBezTo>
                      <a:pt x="307848" y="3215386"/>
                      <a:pt x="292735" y="3259582"/>
                      <a:pt x="292227" y="3307715"/>
                    </a:cubicBezTo>
                    <a:cubicBezTo>
                      <a:pt x="291846" y="3349498"/>
                      <a:pt x="267335" y="3387979"/>
                      <a:pt x="271907" y="3432302"/>
                    </a:cubicBezTo>
                    <a:cubicBezTo>
                      <a:pt x="276225" y="3474466"/>
                      <a:pt x="275082" y="3517392"/>
                      <a:pt x="274955" y="3559937"/>
                    </a:cubicBezTo>
                    <a:cubicBezTo>
                      <a:pt x="274955" y="3597529"/>
                      <a:pt x="281051" y="3635502"/>
                      <a:pt x="267335" y="3672332"/>
                    </a:cubicBezTo>
                    <a:cubicBezTo>
                      <a:pt x="264160" y="3680841"/>
                      <a:pt x="260604" y="3692525"/>
                      <a:pt x="264033" y="3699637"/>
                    </a:cubicBezTo>
                    <a:cubicBezTo>
                      <a:pt x="296418" y="3768852"/>
                      <a:pt x="276733" y="3851021"/>
                      <a:pt x="318135" y="3917696"/>
                    </a:cubicBezTo>
                    <a:cubicBezTo>
                      <a:pt x="350012" y="4009644"/>
                      <a:pt x="398272" y="4085336"/>
                      <a:pt x="456438" y="4144137"/>
                    </a:cubicBezTo>
                    <a:cubicBezTo>
                      <a:pt x="517017" y="4205478"/>
                      <a:pt x="589153" y="4249547"/>
                      <a:pt x="663194" y="4291457"/>
                    </a:cubicBezTo>
                    <a:cubicBezTo>
                      <a:pt x="675005" y="4298188"/>
                      <a:pt x="689864" y="4300347"/>
                      <a:pt x="703580" y="4302506"/>
                    </a:cubicBezTo>
                    <a:cubicBezTo>
                      <a:pt x="735838" y="4307586"/>
                      <a:pt x="768477" y="4303776"/>
                      <a:pt x="800735" y="4316984"/>
                    </a:cubicBezTo>
                    <a:cubicBezTo>
                      <a:pt x="855853" y="4339463"/>
                      <a:pt x="902081" y="4318762"/>
                      <a:pt x="938784" y="4275074"/>
                    </a:cubicBezTo>
                    <a:lnTo>
                      <a:pt x="958723" y="4239006"/>
                    </a:lnTo>
                    <a:cubicBezTo>
                      <a:pt x="963041" y="4229735"/>
                      <a:pt x="948182" y="4206240"/>
                      <a:pt x="938657" y="4206240"/>
                    </a:cubicBezTo>
                    <a:lnTo>
                      <a:pt x="839597" y="4207637"/>
                    </a:lnTo>
                    <a:cubicBezTo>
                      <a:pt x="820039" y="4208145"/>
                      <a:pt x="802386" y="4203446"/>
                      <a:pt x="786511" y="4191889"/>
                    </a:cubicBezTo>
                    <a:lnTo>
                      <a:pt x="763143" y="4175887"/>
                    </a:lnTo>
                    <a:cubicBezTo>
                      <a:pt x="736346" y="4157218"/>
                      <a:pt x="701675" y="4150741"/>
                      <a:pt x="681355" y="4121912"/>
                    </a:cubicBezTo>
                    <a:cubicBezTo>
                      <a:pt x="656717" y="4086987"/>
                      <a:pt x="637794" y="4049014"/>
                      <a:pt x="620903" y="4010152"/>
                    </a:cubicBezTo>
                    <a:lnTo>
                      <a:pt x="611759" y="3969131"/>
                    </a:lnTo>
                    <a:cubicBezTo>
                      <a:pt x="603250" y="3898646"/>
                      <a:pt x="598932" y="3827907"/>
                      <a:pt x="600583" y="3756787"/>
                    </a:cubicBezTo>
                    <a:cubicBezTo>
                      <a:pt x="601218" y="3728339"/>
                      <a:pt x="602996" y="3700907"/>
                      <a:pt x="614934" y="3673856"/>
                    </a:cubicBezTo>
                    <a:cubicBezTo>
                      <a:pt x="632206" y="3634613"/>
                      <a:pt x="617220" y="3588385"/>
                      <a:pt x="639953" y="3549777"/>
                    </a:cubicBezTo>
                    <a:lnTo>
                      <a:pt x="641477" y="3436620"/>
                    </a:lnTo>
                    <a:cubicBezTo>
                      <a:pt x="641604" y="3389630"/>
                      <a:pt x="635127" y="3342259"/>
                      <a:pt x="654304" y="3296666"/>
                    </a:cubicBezTo>
                    <a:cubicBezTo>
                      <a:pt x="659511" y="3284220"/>
                      <a:pt x="659892" y="3268980"/>
                      <a:pt x="659765" y="3255010"/>
                    </a:cubicBezTo>
                    <a:cubicBezTo>
                      <a:pt x="657860" y="3113151"/>
                      <a:pt x="660019" y="2971165"/>
                      <a:pt x="644779" y="2829814"/>
                    </a:cubicBezTo>
                    <a:cubicBezTo>
                      <a:pt x="641223" y="2797048"/>
                      <a:pt x="638683" y="2764409"/>
                      <a:pt x="623570" y="2733548"/>
                    </a:cubicBezTo>
                    <a:cubicBezTo>
                      <a:pt x="615569" y="2717165"/>
                      <a:pt x="611378" y="2697353"/>
                      <a:pt x="610870" y="2678938"/>
                    </a:cubicBezTo>
                    <a:cubicBezTo>
                      <a:pt x="609092" y="2625471"/>
                      <a:pt x="577596" y="2581148"/>
                      <a:pt x="567817" y="2530348"/>
                    </a:cubicBezTo>
                    <a:cubicBezTo>
                      <a:pt x="532765" y="2474214"/>
                      <a:pt x="511937" y="2411095"/>
                      <a:pt x="481711" y="2352675"/>
                    </a:cubicBezTo>
                    <a:cubicBezTo>
                      <a:pt x="444754" y="2281301"/>
                      <a:pt x="398907" y="2215896"/>
                      <a:pt x="344932" y="2156333"/>
                    </a:cubicBezTo>
                    <a:cubicBezTo>
                      <a:pt x="335026" y="2145411"/>
                      <a:pt x="337439" y="2131060"/>
                      <a:pt x="350774" y="2122170"/>
                    </a:cubicBezTo>
                    <a:lnTo>
                      <a:pt x="421386" y="2075942"/>
                    </a:lnTo>
                    <a:cubicBezTo>
                      <a:pt x="443103" y="2058035"/>
                      <a:pt x="462280" y="2036572"/>
                      <a:pt x="480949" y="2015236"/>
                    </a:cubicBezTo>
                    <a:cubicBezTo>
                      <a:pt x="540893" y="1946656"/>
                      <a:pt x="581533" y="1868678"/>
                      <a:pt x="603123" y="1779397"/>
                    </a:cubicBezTo>
                    <a:cubicBezTo>
                      <a:pt x="618490" y="1715643"/>
                      <a:pt x="641096" y="1653921"/>
                      <a:pt x="655066" y="1589405"/>
                    </a:cubicBezTo>
                    <a:cubicBezTo>
                      <a:pt x="662051" y="1557274"/>
                      <a:pt x="672592" y="1526286"/>
                      <a:pt x="671576" y="1492758"/>
                    </a:cubicBezTo>
                    <a:lnTo>
                      <a:pt x="668528" y="1350899"/>
                    </a:lnTo>
                    <a:cubicBezTo>
                      <a:pt x="667639" y="1294511"/>
                      <a:pt x="659892" y="1238631"/>
                      <a:pt x="678688" y="1182370"/>
                    </a:cubicBezTo>
                    <a:cubicBezTo>
                      <a:pt x="687197" y="1156843"/>
                      <a:pt x="680720" y="1126109"/>
                      <a:pt x="679958" y="1097788"/>
                    </a:cubicBezTo>
                    <a:lnTo>
                      <a:pt x="670179" y="757428"/>
                    </a:lnTo>
                    <a:cubicBezTo>
                      <a:pt x="669036" y="710565"/>
                      <a:pt x="664337" y="663448"/>
                      <a:pt x="682752" y="617474"/>
                    </a:cubicBezTo>
                    <a:cubicBezTo>
                      <a:pt x="689356" y="600964"/>
                      <a:pt x="688213" y="579882"/>
                      <a:pt x="685800" y="561467"/>
                    </a:cubicBezTo>
                    <a:cubicBezTo>
                      <a:pt x="678180" y="502793"/>
                      <a:pt x="700532" y="449199"/>
                      <a:pt x="716661" y="395859"/>
                    </a:cubicBezTo>
                    <a:cubicBezTo>
                      <a:pt x="735965" y="331851"/>
                      <a:pt x="780415" y="281178"/>
                      <a:pt x="826008" y="232537"/>
                    </a:cubicBezTo>
                    <a:cubicBezTo>
                      <a:pt x="846328" y="210947"/>
                      <a:pt x="871347" y="199136"/>
                      <a:pt x="897128" y="187579"/>
                    </a:cubicBezTo>
                    <a:cubicBezTo>
                      <a:pt x="904875" y="184150"/>
                      <a:pt x="914654" y="181610"/>
                      <a:pt x="922655" y="183007"/>
                    </a:cubicBezTo>
                    <a:lnTo>
                      <a:pt x="977265" y="197104"/>
                    </a:lnTo>
                    <a:cubicBezTo>
                      <a:pt x="1006602" y="203454"/>
                      <a:pt x="1028954" y="218567"/>
                      <a:pt x="1043178" y="245237"/>
                    </a:cubicBezTo>
                    <a:lnTo>
                      <a:pt x="1064641" y="281559"/>
                    </a:lnTo>
                    <a:cubicBezTo>
                      <a:pt x="1087501" y="313436"/>
                      <a:pt x="1122680" y="308610"/>
                      <a:pt x="1141984" y="271526"/>
                    </a:cubicBezTo>
                    <a:lnTo>
                      <a:pt x="1148969" y="261493"/>
                    </a:lnTo>
                    <a:cubicBezTo>
                      <a:pt x="1126998" y="217424"/>
                      <a:pt x="1125728" y="168529"/>
                      <a:pt x="1086866" y="133477"/>
                    </a:cubicBezTo>
                    <a:cubicBezTo>
                      <a:pt x="1029843" y="81915"/>
                      <a:pt x="967994" y="41910"/>
                      <a:pt x="895223" y="16637"/>
                    </a:cubicBezTo>
                    <a:cubicBezTo>
                      <a:pt x="866648" y="6985"/>
                      <a:pt x="840105" y="0"/>
                      <a:pt x="813308" y="14478"/>
                    </a:cubicBezTo>
                    <a:cubicBezTo>
                      <a:pt x="787273" y="28575"/>
                      <a:pt x="759333" y="31623"/>
                      <a:pt x="731266" y="33147"/>
                    </a:cubicBezTo>
                    <a:cubicBezTo>
                      <a:pt x="696722" y="35052"/>
                      <a:pt x="666115" y="48387"/>
                      <a:pt x="639953" y="68072"/>
                    </a:cubicBezTo>
                    <a:cubicBezTo>
                      <a:pt x="583819" y="110109"/>
                      <a:pt x="527812" y="152146"/>
                      <a:pt x="485775" y="210693"/>
                    </a:cubicBezTo>
                    <a:cubicBezTo>
                      <a:pt x="455422" y="253238"/>
                      <a:pt x="433070" y="300101"/>
                      <a:pt x="407035" y="344805"/>
                    </a:cubicBezTo>
                    <a:cubicBezTo>
                      <a:pt x="393319" y="368427"/>
                      <a:pt x="388747" y="397764"/>
                      <a:pt x="381254" y="424815"/>
                    </a:cubicBezTo>
                    <a:cubicBezTo>
                      <a:pt x="364998" y="483489"/>
                      <a:pt x="345821" y="540893"/>
                      <a:pt x="343408" y="603377"/>
                    </a:cubicBezTo>
                    <a:cubicBezTo>
                      <a:pt x="341503" y="654304"/>
                      <a:pt x="319659" y="703453"/>
                      <a:pt x="325755" y="756666"/>
                    </a:cubicBezTo>
                    <a:cubicBezTo>
                      <a:pt x="331089" y="803529"/>
                      <a:pt x="330581" y="851027"/>
                      <a:pt x="332613" y="898398"/>
                    </a:cubicBezTo>
                    <a:lnTo>
                      <a:pt x="333629" y="898398"/>
                    </a:lnTo>
                  </a:path>
                </a:pathLst>
              </a:custGeom>
              <a:solidFill>
                <a:srgbClr val="231F2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5787302" y="0"/>
              <a:ext cx="1364015" cy="5137019"/>
              <a:chOff x="0" y="0"/>
              <a:chExt cx="1147077" cy="4320007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1143" y="-13335"/>
                <a:ext cx="1148588" cy="4339590"/>
              </a:xfrm>
              <a:custGeom>
                <a:avLst/>
                <a:gdLst/>
                <a:ahLst/>
                <a:cxnLst/>
                <a:rect l="l" t="t" r="r" b="b"/>
                <a:pathLst>
                  <a:path w="1148588" h="4339590">
                    <a:moveTo>
                      <a:pt x="814197" y="3441192"/>
                    </a:moveTo>
                    <a:lnTo>
                      <a:pt x="807212" y="3285363"/>
                    </a:lnTo>
                    <a:cubicBezTo>
                      <a:pt x="806196" y="3266440"/>
                      <a:pt x="808355" y="3244977"/>
                      <a:pt x="800227" y="3229483"/>
                    </a:cubicBezTo>
                    <a:cubicBezTo>
                      <a:pt x="772414" y="3176778"/>
                      <a:pt x="777240" y="3119120"/>
                      <a:pt x="769112" y="3063494"/>
                    </a:cubicBezTo>
                    <a:lnTo>
                      <a:pt x="765048" y="3035554"/>
                    </a:lnTo>
                    <a:cubicBezTo>
                      <a:pt x="726313" y="2946019"/>
                      <a:pt x="734568" y="2850642"/>
                      <a:pt x="728091" y="2756789"/>
                    </a:cubicBezTo>
                    <a:cubicBezTo>
                      <a:pt x="723519" y="2689479"/>
                      <a:pt x="743331" y="2626106"/>
                      <a:pt x="751840" y="2560955"/>
                    </a:cubicBezTo>
                    <a:cubicBezTo>
                      <a:pt x="755904" y="2529713"/>
                      <a:pt x="773176" y="2498471"/>
                      <a:pt x="790448" y="2471039"/>
                    </a:cubicBezTo>
                    <a:cubicBezTo>
                      <a:pt x="820801" y="2422525"/>
                      <a:pt x="860425" y="2382139"/>
                      <a:pt x="914146" y="2358136"/>
                    </a:cubicBezTo>
                    <a:lnTo>
                      <a:pt x="939419" y="2345436"/>
                    </a:lnTo>
                    <a:cubicBezTo>
                      <a:pt x="971931" y="2324354"/>
                      <a:pt x="1006602" y="2312797"/>
                      <a:pt x="1046099" y="2313940"/>
                    </a:cubicBezTo>
                    <a:lnTo>
                      <a:pt x="1116457" y="2308098"/>
                    </a:lnTo>
                    <a:cubicBezTo>
                      <a:pt x="1120394" y="2307590"/>
                      <a:pt x="1125855" y="2303272"/>
                      <a:pt x="1127252" y="2299462"/>
                    </a:cubicBezTo>
                    <a:cubicBezTo>
                      <a:pt x="1135380" y="2277999"/>
                      <a:pt x="1147953" y="2256282"/>
                      <a:pt x="1148334" y="2234438"/>
                    </a:cubicBezTo>
                    <a:cubicBezTo>
                      <a:pt x="1148588" y="2217801"/>
                      <a:pt x="1134364" y="2200021"/>
                      <a:pt x="1123950" y="2184400"/>
                    </a:cubicBezTo>
                    <a:cubicBezTo>
                      <a:pt x="1119378" y="2177415"/>
                      <a:pt x="1108964" y="2173732"/>
                      <a:pt x="1100582" y="2169668"/>
                    </a:cubicBezTo>
                    <a:cubicBezTo>
                      <a:pt x="1087882" y="2163445"/>
                      <a:pt x="1075182" y="2155317"/>
                      <a:pt x="1061593" y="2152904"/>
                    </a:cubicBezTo>
                    <a:cubicBezTo>
                      <a:pt x="980567" y="2138807"/>
                      <a:pt x="931164" y="2085086"/>
                      <a:pt x="885571" y="2022221"/>
                    </a:cubicBezTo>
                    <a:cubicBezTo>
                      <a:pt x="857504" y="1983486"/>
                      <a:pt x="835025" y="1943608"/>
                      <a:pt x="819912" y="1898523"/>
                    </a:cubicBezTo>
                    <a:lnTo>
                      <a:pt x="808482" y="1843532"/>
                    </a:lnTo>
                    <a:cubicBezTo>
                      <a:pt x="801243" y="1716024"/>
                      <a:pt x="793369" y="1588643"/>
                      <a:pt x="786638" y="1461135"/>
                    </a:cubicBezTo>
                    <a:cubicBezTo>
                      <a:pt x="784606" y="1423543"/>
                      <a:pt x="782701" y="1385697"/>
                      <a:pt x="799592" y="1349629"/>
                    </a:cubicBezTo>
                    <a:cubicBezTo>
                      <a:pt x="805307" y="1337310"/>
                      <a:pt x="807339" y="1321943"/>
                      <a:pt x="806577" y="1308227"/>
                    </a:cubicBezTo>
                    <a:cubicBezTo>
                      <a:pt x="803910" y="1259967"/>
                      <a:pt x="820420" y="1215517"/>
                      <a:pt x="830580" y="1169797"/>
                    </a:cubicBezTo>
                    <a:cubicBezTo>
                      <a:pt x="840740" y="1124077"/>
                      <a:pt x="855853" y="1079881"/>
                      <a:pt x="856361" y="1031748"/>
                    </a:cubicBezTo>
                    <a:cubicBezTo>
                      <a:pt x="856742" y="989965"/>
                      <a:pt x="881126" y="951484"/>
                      <a:pt x="876681" y="907161"/>
                    </a:cubicBezTo>
                    <a:cubicBezTo>
                      <a:pt x="872363" y="864997"/>
                      <a:pt x="873506" y="822071"/>
                      <a:pt x="873633" y="779526"/>
                    </a:cubicBezTo>
                    <a:cubicBezTo>
                      <a:pt x="873633" y="741934"/>
                      <a:pt x="867537" y="703961"/>
                      <a:pt x="881253" y="667131"/>
                    </a:cubicBezTo>
                    <a:cubicBezTo>
                      <a:pt x="884428" y="658622"/>
                      <a:pt x="887984" y="646938"/>
                      <a:pt x="884555" y="639826"/>
                    </a:cubicBezTo>
                    <a:cubicBezTo>
                      <a:pt x="852170" y="570611"/>
                      <a:pt x="871855" y="488442"/>
                      <a:pt x="830453" y="421767"/>
                    </a:cubicBezTo>
                    <a:cubicBezTo>
                      <a:pt x="798576" y="329819"/>
                      <a:pt x="750316" y="254127"/>
                      <a:pt x="692150" y="195326"/>
                    </a:cubicBezTo>
                    <a:cubicBezTo>
                      <a:pt x="631571" y="133985"/>
                      <a:pt x="559435" y="89916"/>
                      <a:pt x="485394" y="48006"/>
                    </a:cubicBezTo>
                    <a:cubicBezTo>
                      <a:pt x="473583" y="41275"/>
                      <a:pt x="458724" y="39116"/>
                      <a:pt x="445008" y="36957"/>
                    </a:cubicBezTo>
                    <a:cubicBezTo>
                      <a:pt x="412750" y="31877"/>
                      <a:pt x="380111" y="35687"/>
                      <a:pt x="347853" y="22479"/>
                    </a:cubicBezTo>
                    <a:cubicBezTo>
                      <a:pt x="292735" y="0"/>
                      <a:pt x="246507" y="20701"/>
                      <a:pt x="209804" y="64389"/>
                    </a:cubicBezTo>
                    <a:lnTo>
                      <a:pt x="189865" y="100457"/>
                    </a:lnTo>
                    <a:cubicBezTo>
                      <a:pt x="185547" y="109728"/>
                      <a:pt x="200406" y="133223"/>
                      <a:pt x="209931" y="133223"/>
                    </a:cubicBezTo>
                    <a:lnTo>
                      <a:pt x="308991" y="131826"/>
                    </a:lnTo>
                    <a:cubicBezTo>
                      <a:pt x="328549" y="131318"/>
                      <a:pt x="346202" y="136017"/>
                      <a:pt x="362077" y="147574"/>
                    </a:cubicBezTo>
                    <a:lnTo>
                      <a:pt x="385445" y="163576"/>
                    </a:lnTo>
                    <a:cubicBezTo>
                      <a:pt x="412242" y="182245"/>
                      <a:pt x="446913" y="188722"/>
                      <a:pt x="467233" y="217551"/>
                    </a:cubicBezTo>
                    <a:cubicBezTo>
                      <a:pt x="491871" y="252476"/>
                      <a:pt x="510794" y="290322"/>
                      <a:pt x="527685" y="329311"/>
                    </a:cubicBezTo>
                    <a:lnTo>
                      <a:pt x="536829" y="370332"/>
                    </a:lnTo>
                    <a:cubicBezTo>
                      <a:pt x="545338" y="440817"/>
                      <a:pt x="549656" y="511556"/>
                      <a:pt x="548005" y="582676"/>
                    </a:cubicBezTo>
                    <a:cubicBezTo>
                      <a:pt x="547370" y="611124"/>
                      <a:pt x="545592" y="638556"/>
                      <a:pt x="533654" y="665607"/>
                    </a:cubicBezTo>
                    <a:cubicBezTo>
                      <a:pt x="516382" y="704850"/>
                      <a:pt x="531368" y="751078"/>
                      <a:pt x="508635" y="789686"/>
                    </a:cubicBezTo>
                    <a:lnTo>
                      <a:pt x="507111" y="902843"/>
                    </a:lnTo>
                    <a:cubicBezTo>
                      <a:pt x="506984" y="949833"/>
                      <a:pt x="513461" y="997204"/>
                      <a:pt x="494284" y="1042797"/>
                    </a:cubicBezTo>
                    <a:cubicBezTo>
                      <a:pt x="489077" y="1055243"/>
                      <a:pt x="488696" y="1070483"/>
                      <a:pt x="488823" y="1084453"/>
                    </a:cubicBezTo>
                    <a:cubicBezTo>
                      <a:pt x="490728" y="1226312"/>
                      <a:pt x="488569" y="1368298"/>
                      <a:pt x="503809" y="1509649"/>
                    </a:cubicBezTo>
                    <a:cubicBezTo>
                      <a:pt x="507365" y="1542415"/>
                      <a:pt x="509905" y="1575054"/>
                      <a:pt x="525018" y="1605915"/>
                    </a:cubicBezTo>
                    <a:cubicBezTo>
                      <a:pt x="533019" y="1622298"/>
                      <a:pt x="537210" y="1642110"/>
                      <a:pt x="537718" y="1660525"/>
                    </a:cubicBezTo>
                    <a:cubicBezTo>
                      <a:pt x="539496" y="1713992"/>
                      <a:pt x="570992" y="1758315"/>
                      <a:pt x="580771" y="1809115"/>
                    </a:cubicBezTo>
                    <a:cubicBezTo>
                      <a:pt x="615823" y="1865249"/>
                      <a:pt x="636651" y="1928368"/>
                      <a:pt x="666877" y="1986788"/>
                    </a:cubicBezTo>
                    <a:cubicBezTo>
                      <a:pt x="703834" y="2058162"/>
                      <a:pt x="749681" y="2123440"/>
                      <a:pt x="803656" y="2183130"/>
                    </a:cubicBezTo>
                    <a:cubicBezTo>
                      <a:pt x="813562" y="2194052"/>
                      <a:pt x="811149" y="2208403"/>
                      <a:pt x="797814" y="2217293"/>
                    </a:cubicBezTo>
                    <a:lnTo>
                      <a:pt x="727202" y="2263521"/>
                    </a:lnTo>
                    <a:cubicBezTo>
                      <a:pt x="705485" y="2281428"/>
                      <a:pt x="686308" y="2302891"/>
                      <a:pt x="667639" y="2324100"/>
                    </a:cubicBezTo>
                    <a:cubicBezTo>
                      <a:pt x="607695" y="2392680"/>
                      <a:pt x="567055" y="2470658"/>
                      <a:pt x="545465" y="2559939"/>
                    </a:cubicBezTo>
                    <a:cubicBezTo>
                      <a:pt x="530098" y="2623693"/>
                      <a:pt x="507492" y="2685415"/>
                      <a:pt x="493522" y="2749931"/>
                    </a:cubicBezTo>
                    <a:cubicBezTo>
                      <a:pt x="486537" y="2782062"/>
                      <a:pt x="475996" y="2813050"/>
                      <a:pt x="477012" y="2846578"/>
                    </a:cubicBezTo>
                    <a:lnTo>
                      <a:pt x="480060" y="2988437"/>
                    </a:lnTo>
                    <a:cubicBezTo>
                      <a:pt x="480949" y="3044825"/>
                      <a:pt x="488569" y="3100705"/>
                      <a:pt x="469900" y="3156966"/>
                    </a:cubicBezTo>
                    <a:cubicBezTo>
                      <a:pt x="461391" y="3182493"/>
                      <a:pt x="467868" y="3213227"/>
                      <a:pt x="468630" y="3241548"/>
                    </a:cubicBezTo>
                    <a:lnTo>
                      <a:pt x="478663" y="3582035"/>
                    </a:lnTo>
                    <a:cubicBezTo>
                      <a:pt x="479806" y="3628898"/>
                      <a:pt x="484378" y="3676015"/>
                      <a:pt x="466090" y="3721989"/>
                    </a:cubicBezTo>
                    <a:cubicBezTo>
                      <a:pt x="459486" y="3738499"/>
                      <a:pt x="460629" y="3759581"/>
                      <a:pt x="463042" y="3777996"/>
                    </a:cubicBezTo>
                    <a:cubicBezTo>
                      <a:pt x="470662" y="3836670"/>
                      <a:pt x="448310" y="3890264"/>
                      <a:pt x="432181" y="3943604"/>
                    </a:cubicBezTo>
                    <a:cubicBezTo>
                      <a:pt x="412877" y="4007612"/>
                      <a:pt x="368427" y="4058285"/>
                      <a:pt x="322834" y="4106926"/>
                    </a:cubicBezTo>
                    <a:cubicBezTo>
                      <a:pt x="302514" y="4128643"/>
                      <a:pt x="277495" y="4140327"/>
                      <a:pt x="251714" y="4151884"/>
                    </a:cubicBezTo>
                    <a:cubicBezTo>
                      <a:pt x="243967" y="4155313"/>
                      <a:pt x="234188" y="4157853"/>
                      <a:pt x="226187" y="4156456"/>
                    </a:cubicBezTo>
                    <a:lnTo>
                      <a:pt x="171577" y="4142359"/>
                    </a:lnTo>
                    <a:cubicBezTo>
                      <a:pt x="142240" y="4136009"/>
                      <a:pt x="119888" y="4120896"/>
                      <a:pt x="105664" y="4094226"/>
                    </a:cubicBezTo>
                    <a:lnTo>
                      <a:pt x="84201" y="4057904"/>
                    </a:lnTo>
                    <a:cubicBezTo>
                      <a:pt x="61341" y="4026027"/>
                      <a:pt x="26162" y="4030853"/>
                      <a:pt x="6985" y="4067937"/>
                    </a:cubicBezTo>
                    <a:lnTo>
                      <a:pt x="0" y="4077970"/>
                    </a:lnTo>
                    <a:cubicBezTo>
                      <a:pt x="21971" y="4122039"/>
                      <a:pt x="23241" y="4170934"/>
                      <a:pt x="62103" y="4205986"/>
                    </a:cubicBezTo>
                    <a:cubicBezTo>
                      <a:pt x="119126" y="4257548"/>
                      <a:pt x="180975" y="4297553"/>
                      <a:pt x="253746" y="4322826"/>
                    </a:cubicBezTo>
                    <a:cubicBezTo>
                      <a:pt x="281940" y="4332605"/>
                      <a:pt x="308483" y="4339590"/>
                      <a:pt x="335280" y="4325112"/>
                    </a:cubicBezTo>
                    <a:cubicBezTo>
                      <a:pt x="361315" y="4311015"/>
                      <a:pt x="389255" y="4307967"/>
                      <a:pt x="417449" y="4306443"/>
                    </a:cubicBezTo>
                    <a:cubicBezTo>
                      <a:pt x="451993" y="4304538"/>
                      <a:pt x="482600" y="4291203"/>
                      <a:pt x="508762" y="4271518"/>
                    </a:cubicBezTo>
                    <a:cubicBezTo>
                      <a:pt x="564896" y="4229481"/>
                      <a:pt x="620903" y="4187444"/>
                      <a:pt x="662813" y="4128897"/>
                    </a:cubicBezTo>
                    <a:cubicBezTo>
                      <a:pt x="693293" y="4086352"/>
                      <a:pt x="715518" y="4039489"/>
                      <a:pt x="741553" y="3994785"/>
                    </a:cubicBezTo>
                    <a:cubicBezTo>
                      <a:pt x="755269" y="3971163"/>
                      <a:pt x="759841" y="3941826"/>
                      <a:pt x="767334" y="3914775"/>
                    </a:cubicBezTo>
                    <a:cubicBezTo>
                      <a:pt x="783590" y="3856101"/>
                      <a:pt x="802767" y="3798697"/>
                      <a:pt x="805180" y="3736213"/>
                    </a:cubicBezTo>
                    <a:cubicBezTo>
                      <a:pt x="807085" y="3685286"/>
                      <a:pt x="828929" y="3636137"/>
                      <a:pt x="822833" y="3582924"/>
                    </a:cubicBezTo>
                    <a:cubicBezTo>
                      <a:pt x="817499" y="3536061"/>
                      <a:pt x="818007" y="3488563"/>
                      <a:pt x="815975" y="3441192"/>
                    </a:cubicBezTo>
                    <a:lnTo>
                      <a:pt x="814959" y="3441192"/>
                    </a:lnTo>
                  </a:path>
                </a:pathLst>
              </a:custGeom>
              <a:solidFill>
                <a:srgbClr val="231F2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1530927" y="1040698"/>
              <a:ext cx="4089463" cy="12109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55"/>
                </a:lnSpc>
              </a:pPr>
              <a:r>
                <a:rPr lang="en-US" sz="5039" dirty="0">
                  <a:solidFill>
                    <a:srgbClr val="000000"/>
                  </a:solidFill>
                  <a:latin typeface="Helvetica Now Text  1 Heavy"/>
                </a:rPr>
                <a:t>250 000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530927" y="2932002"/>
              <a:ext cx="4089463" cy="12109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55"/>
                </a:lnSpc>
              </a:pPr>
              <a:r>
                <a:rPr lang="en-US" sz="5039" dirty="0">
                  <a:solidFill>
                    <a:srgbClr val="000000"/>
                  </a:solidFill>
                  <a:latin typeface="Helvetica Now Text  1 Heavy"/>
                </a:rPr>
                <a:t>500 000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290552" y="2290703"/>
              <a:ext cx="4570213" cy="8318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71"/>
                </a:lnSpc>
              </a:pPr>
              <a:r>
                <a:rPr lang="en-US" sz="3765" dirty="0" err="1">
                  <a:solidFill>
                    <a:srgbClr val="000000"/>
                  </a:solidFill>
                  <a:latin typeface="Square Peg"/>
                </a:rPr>
                <a:t>Roční</a:t>
              </a:r>
              <a:r>
                <a:rPr lang="en-US" sz="3765" dirty="0">
                  <a:solidFill>
                    <a:srgbClr val="000000"/>
                  </a:solidFill>
                  <a:latin typeface="Square Peg"/>
                </a:rPr>
                <a:t> </a:t>
              </a:r>
              <a:r>
                <a:rPr lang="en-US" sz="3765" dirty="0" err="1">
                  <a:solidFill>
                    <a:srgbClr val="000000"/>
                  </a:solidFill>
                  <a:latin typeface="Square Peg"/>
                </a:rPr>
                <a:t>zisky</a:t>
              </a:r>
              <a:r>
                <a:rPr lang="en-US" sz="3765" dirty="0">
                  <a:solidFill>
                    <a:srgbClr val="000000"/>
                  </a:solidFill>
                  <a:latin typeface="Square Peg"/>
                </a:rPr>
                <a:t> v </a:t>
              </a:r>
              <a:r>
                <a:rPr lang="en-US" sz="3765" dirty="0" err="1">
                  <a:solidFill>
                    <a:srgbClr val="000000"/>
                  </a:solidFill>
                  <a:latin typeface="Square Peg"/>
                </a:rPr>
                <a:t>dalších</a:t>
              </a:r>
              <a:r>
                <a:rPr lang="en-US" sz="3765" dirty="0">
                  <a:solidFill>
                    <a:srgbClr val="000000"/>
                  </a:solidFill>
                  <a:latin typeface="Square Peg"/>
                </a:rPr>
                <a:t> </a:t>
              </a:r>
              <a:r>
                <a:rPr lang="en-US" sz="3765" dirty="0" err="1">
                  <a:solidFill>
                    <a:srgbClr val="000000"/>
                  </a:solidFill>
                  <a:latin typeface="Square Peg"/>
                </a:rPr>
                <a:t>obdobích</a:t>
              </a:r>
              <a:endParaRPr lang="en-US" sz="3765" dirty="0">
                <a:solidFill>
                  <a:srgbClr val="000000"/>
                </a:solidFill>
                <a:latin typeface="Square Peg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471732" y="324404"/>
              <a:ext cx="4089461" cy="9062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271"/>
                </a:lnSpc>
              </a:pPr>
              <a:r>
                <a:rPr lang="en-US" sz="3765" dirty="0" err="1">
                  <a:solidFill>
                    <a:srgbClr val="000000"/>
                  </a:solidFill>
                  <a:latin typeface="Square Peg"/>
                </a:rPr>
                <a:t>První</a:t>
              </a:r>
              <a:r>
                <a:rPr lang="en-US" sz="3765" dirty="0">
                  <a:solidFill>
                    <a:srgbClr val="000000"/>
                  </a:solidFill>
                  <a:latin typeface="Square Peg"/>
                </a:rPr>
                <a:t> </a:t>
              </a:r>
              <a:r>
                <a:rPr lang="en-US" sz="3765" dirty="0" err="1">
                  <a:solidFill>
                    <a:srgbClr val="000000"/>
                  </a:solidFill>
                  <a:latin typeface="Square Peg"/>
                </a:rPr>
                <a:t>rok</a:t>
              </a:r>
              <a:r>
                <a:rPr lang="en-US" sz="3765" dirty="0">
                  <a:solidFill>
                    <a:srgbClr val="000000"/>
                  </a:solidFill>
                  <a:latin typeface="Square Peg"/>
                </a:rPr>
                <a:t> </a:t>
              </a:r>
              <a:r>
                <a:rPr lang="en-US" sz="3765" dirty="0" err="1">
                  <a:solidFill>
                    <a:srgbClr val="000000"/>
                  </a:solidFill>
                  <a:latin typeface="Square Peg"/>
                </a:rPr>
                <a:t>kampaně</a:t>
              </a:r>
              <a:endParaRPr lang="en-US" sz="3765" dirty="0">
                <a:solidFill>
                  <a:srgbClr val="000000"/>
                </a:solidFill>
                <a:latin typeface="Square Peg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949567" y="2624985"/>
            <a:ext cx="2318445" cy="124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725"/>
              </a:lnSpc>
              <a:spcBef>
                <a:spcPct val="0"/>
              </a:spcBef>
            </a:pPr>
            <a:r>
              <a:rPr lang="en-US" sz="3375" u="none" strike="noStrike">
                <a:solidFill>
                  <a:srgbClr val="FFC000"/>
                </a:solidFill>
                <a:latin typeface="Helvetica Now Text  1 Bold"/>
              </a:rPr>
              <a:t>Načasování</a:t>
            </a:r>
          </a:p>
          <a:p>
            <a:pPr marL="0" lvl="0" indent="0" algn="l">
              <a:lnSpc>
                <a:spcPts val="4725"/>
              </a:lnSpc>
              <a:spcBef>
                <a:spcPct val="0"/>
              </a:spcBef>
            </a:pPr>
            <a:r>
              <a:rPr lang="en-US" sz="3375" u="none" strike="noStrike">
                <a:solidFill>
                  <a:srgbClr val="FFC000"/>
                </a:solidFill>
                <a:latin typeface="Helvetica Now Text  1 Bold"/>
              </a:rPr>
              <a:t>      </a:t>
            </a:r>
          </a:p>
        </p:txBody>
      </p:sp>
      <p:grpSp>
        <p:nvGrpSpPr>
          <p:cNvPr id="23" name="Group 23"/>
          <p:cNvGrpSpPr/>
          <p:nvPr/>
        </p:nvGrpSpPr>
        <p:grpSpPr>
          <a:xfrm rot="5400000">
            <a:off x="-10218018" y="7046890"/>
            <a:ext cx="20352709" cy="2985483"/>
            <a:chOff x="0" y="0"/>
            <a:chExt cx="27136946" cy="3980644"/>
          </a:xfrm>
        </p:grpSpPr>
        <p:grpSp>
          <p:nvGrpSpPr>
            <p:cNvPr id="24" name="Group 24"/>
            <p:cNvGrpSpPr>
              <a:grpSpLocks noChangeAspect="1"/>
            </p:cNvGrpSpPr>
            <p:nvPr/>
          </p:nvGrpSpPr>
          <p:grpSpPr>
            <a:xfrm rot="-10800000">
              <a:off x="26457178" y="3228918"/>
              <a:ext cx="679768" cy="679768"/>
              <a:chOff x="0" y="0"/>
              <a:chExt cx="509829" cy="509829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 rot="-10800000">
              <a:off x="26457178" y="2209260"/>
              <a:ext cx="679768" cy="679768"/>
              <a:chOff x="0" y="0"/>
              <a:chExt cx="509829" cy="509829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28" name="Group 28"/>
            <p:cNvGrpSpPr>
              <a:grpSpLocks noChangeAspect="1"/>
            </p:cNvGrpSpPr>
            <p:nvPr/>
          </p:nvGrpSpPr>
          <p:grpSpPr>
            <a:xfrm rot="-10800000">
              <a:off x="26457178" y="1189603"/>
              <a:ext cx="679768" cy="679768"/>
              <a:chOff x="0" y="0"/>
              <a:chExt cx="509829" cy="509829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 rot="-10800000">
              <a:off x="26457178" y="169945"/>
              <a:ext cx="679768" cy="679755"/>
              <a:chOff x="0" y="0"/>
              <a:chExt cx="509829" cy="50981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2" name="Group 32"/>
            <p:cNvGrpSpPr>
              <a:grpSpLocks noChangeAspect="1"/>
            </p:cNvGrpSpPr>
            <p:nvPr/>
          </p:nvGrpSpPr>
          <p:grpSpPr>
            <a:xfrm rot="-10800000">
              <a:off x="25437520" y="3228918"/>
              <a:ext cx="679768" cy="679768"/>
              <a:chOff x="0" y="0"/>
              <a:chExt cx="509829" cy="509829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4" name="Group 34"/>
            <p:cNvGrpSpPr>
              <a:grpSpLocks noChangeAspect="1"/>
            </p:cNvGrpSpPr>
            <p:nvPr/>
          </p:nvGrpSpPr>
          <p:grpSpPr>
            <a:xfrm rot="-10800000">
              <a:off x="25437520" y="2196560"/>
              <a:ext cx="679768" cy="679768"/>
              <a:chOff x="0" y="0"/>
              <a:chExt cx="509829" cy="509829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6" name="Group 36"/>
            <p:cNvGrpSpPr>
              <a:grpSpLocks noChangeAspect="1"/>
            </p:cNvGrpSpPr>
            <p:nvPr/>
          </p:nvGrpSpPr>
          <p:grpSpPr>
            <a:xfrm rot="-10800000">
              <a:off x="25437520" y="157245"/>
              <a:ext cx="679768" cy="679755"/>
              <a:chOff x="0" y="0"/>
              <a:chExt cx="509829" cy="509816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38" name="Group 38"/>
            <p:cNvGrpSpPr>
              <a:grpSpLocks noChangeAspect="1"/>
            </p:cNvGrpSpPr>
            <p:nvPr/>
          </p:nvGrpSpPr>
          <p:grpSpPr>
            <a:xfrm rot="-10800000">
              <a:off x="23204886" y="2196522"/>
              <a:ext cx="1699450" cy="1699450"/>
              <a:chOff x="0" y="0"/>
              <a:chExt cx="1274585" cy="1274585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0" name="Freeform 40"/>
            <p:cNvSpPr/>
            <p:nvPr/>
          </p:nvSpPr>
          <p:spPr>
            <a:xfrm rot="-10800000">
              <a:off x="22656728" y="72561"/>
              <a:ext cx="2332253" cy="1868780"/>
            </a:xfrm>
            <a:custGeom>
              <a:avLst/>
              <a:gdLst/>
              <a:ahLst/>
              <a:cxnLst/>
              <a:rect l="l" t="t" r="r" b="b"/>
              <a:pathLst>
                <a:path w="2332253" h="1868780">
                  <a:moveTo>
                    <a:pt x="0" y="0"/>
                  </a:moveTo>
                  <a:lnTo>
                    <a:pt x="2332254" y="0"/>
                  </a:lnTo>
                  <a:lnTo>
                    <a:pt x="2332254" y="1868780"/>
                  </a:lnTo>
                  <a:lnTo>
                    <a:pt x="0" y="1868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41" name="Group 41"/>
            <p:cNvGrpSpPr>
              <a:grpSpLocks noChangeAspect="1"/>
            </p:cNvGrpSpPr>
            <p:nvPr/>
          </p:nvGrpSpPr>
          <p:grpSpPr>
            <a:xfrm rot="-10800000">
              <a:off x="21528435" y="157245"/>
              <a:ext cx="679768" cy="679755"/>
              <a:chOff x="0" y="0"/>
              <a:chExt cx="509829" cy="509816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3" name="Group 43"/>
            <p:cNvGrpSpPr>
              <a:grpSpLocks noChangeAspect="1"/>
            </p:cNvGrpSpPr>
            <p:nvPr/>
          </p:nvGrpSpPr>
          <p:grpSpPr>
            <a:xfrm rot="-10800000">
              <a:off x="20508790" y="1176903"/>
              <a:ext cx="679768" cy="679768"/>
              <a:chOff x="0" y="0"/>
              <a:chExt cx="509829" cy="509829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5" name="Freeform 45"/>
            <p:cNvSpPr/>
            <p:nvPr/>
          </p:nvSpPr>
          <p:spPr>
            <a:xfrm rot="-10800000">
              <a:off x="20424107" y="2111851"/>
              <a:ext cx="2332253" cy="1868792"/>
            </a:xfrm>
            <a:custGeom>
              <a:avLst/>
              <a:gdLst/>
              <a:ahLst/>
              <a:cxnLst/>
              <a:rect l="l" t="t" r="r" b="b"/>
              <a:pathLst>
                <a:path w="2332253" h="1868792">
                  <a:moveTo>
                    <a:pt x="0" y="0"/>
                  </a:moveTo>
                  <a:lnTo>
                    <a:pt x="2332253" y="0"/>
                  </a:lnTo>
                  <a:lnTo>
                    <a:pt x="2332253" y="1868793"/>
                  </a:lnTo>
                  <a:lnTo>
                    <a:pt x="0" y="18687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46" name="Group 46"/>
            <p:cNvGrpSpPr>
              <a:grpSpLocks noChangeAspect="1"/>
            </p:cNvGrpSpPr>
            <p:nvPr/>
          </p:nvGrpSpPr>
          <p:grpSpPr>
            <a:xfrm rot="-10800000">
              <a:off x="18276143" y="2209222"/>
              <a:ext cx="1699450" cy="1699450"/>
              <a:chOff x="0" y="0"/>
              <a:chExt cx="1274585" cy="1274585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48" name="Group 48"/>
            <p:cNvGrpSpPr>
              <a:grpSpLocks noChangeAspect="1"/>
            </p:cNvGrpSpPr>
            <p:nvPr/>
          </p:nvGrpSpPr>
          <p:grpSpPr>
            <a:xfrm rot="-10800000">
              <a:off x="18276143" y="169907"/>
              <a:ext cx="1699450" cy="1699450"/>
              <a:chOff x="0" y="0"/>
              <a:chExt cx="1274585" cy="1274585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274572" cy="1274699"/>
              </a:xfrm>
              <a:custGeom>
                <a:avLst/>
                <a:gdLst/>
                <a:ahLst/>
                <a:cxnLst/>
                <a:rect l="l" t="t" r="r" b="b"/>
                <a:pathLst>
                  <a:path w="1274572" h="1274699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209" y="262890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190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463"/>
                    </a:lnTo>
                    <a:lnTo>
                      <a:pt x="0" y="529463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682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699"/>
                    </a:lnTo>
                    <a:lnTo>
                      <a:pt x="744982" y="1274699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255" y="745109"/>
                    </a:lnTo>
                    <a:lnTo>
                      <a:pt x="1274572" y="745109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0" name="Group 50"/>
            <p:cNvGrpSpPr>
              <a:grpSpLocks noChangeAspect="1"/>
            </p:cNvGrpSpPr>
            <p:nvPr/>
          </p:nvGrpSpPr>
          <p:grpSpPr>
            <a:xfrm rot="-10800000">
              <a:off x="17253475" y="3144260"/>
              <a:ext cx="679768" cy="679768"/>
              <a:chOff x="0" y="0"/>
              <a:chExt cx="509829" cy="509829"/>
            </a:xfrm>
          </p:grpSpPr>
          <p:sp>
            <p:nvSpPr>
              <p:cNvPr id="51" name="Freeform 51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2" name="Group 52"/>
            <p:cNvGrpSpPr>
              <a:grpSpLocks noChangeAspect="1"/>
            </p:cNvGrpSpPr>
            <p:nvPr/>
          </p:nvGrpSpPr>
          <p:grpSpPr>
            <a:xfrm rot="-10800000">
              <a:off x="17253475" y="2124602"/>
              <a:ext cx="679768" cy="679768"/>
              <a:chOff x="0" y="0"/>
              <a:chExt cx="509829" cy="509829"/>
            </a:xfrm>
          </p:grpSpPr>
          <p:sp>
            <p:nvSpPr>
              <p:cNvPr id="53" name="Freeform 53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4" name="Group 54"/>
            <p:cNvGrpSpPr>
              <a:grpSpLocks noChangeAspect="1"/>
            </p:cNvGrpSpPr>
            <p:nvPr/>
          </p:nvGrpSpPr>
          <p:grpSpPr>
            <a:xfrm rot="-10800000">
              <a:off x="17253475" y="1104944"/>
              <a:ext cx="679768" cy="679768"/>
              <a:chOff x="0" y="0"/>
              <a:chExt cx="509829" cy="509829"/>
            </a:xfrm>
          </p:grpSpPr>
          <p:sp>
            <p:nvSpPr>
              <p:cNvPr id="55" name="Freeform 55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6" name="Group 56"/>
            <p:cNvGrpSpPr>
              <a:grpSpLocks noChangeAspect="1"/>
            </p:cNvGrpSpPr>
            <p:nvPr/>
          </p:nvGrpSpPr>
          <p:grpSpPr>
            <a:xfrm rot="-10800000">
              <a:off x="17253475" y="85287"/>
              <a:ext cx="679768" cy="679755"/>
              <a:chOff x="0" y="0"/>
              <a:chExt cx="509829" cy="509816"/>
            </a:xfrm>
          </p:grpSpPr>
          <p:sp>
            <p:nvSpPr>
              <p:cNvPr id="57" name="Freeform 57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58" name="Group 58"/>
            <p:cNvGrpSpPr>
              <a:grpSpLocks noChangeAspect="1"/>
            </p:cNvGrpSpPr>
            <p:nvPr/>
          </p:nvGrpSpPr>
          <p:grpSpPr>
            <a:xfrm rot="-10800000">
              <a:off x="16233818" y="3144260"/>
              <a:ext cx="679768" cy="679768"/>
              <a:chOff x="0" y="0"/>
              <a:chExt cx="509829" cy="509829"/>
            </a:xfrm>
          </p:grpSpPr>
          <p:sp>
            <p:nvSpPr>
              <p:cNvPr id="59" name="Freeform 59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0" name="Group 60"/>
            <p:cNvGrpSpPr>
              <a:grpSpLocks noChangeAspect="1"/>
            </p:cNvGrpSpPr>
            <p:nvPr/>
          </p:nvGrpSpPr>
          <p:grpSpPr>
            <a:xfrm rot="-10800000">
              <a:off x="16233818" y="2124602"/>
              <a:ext cx="679768" cy="679768"/>
              <a:chOff x="0" y="0"/>
              <a:chExt cx="509829" cy="509829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2" name="Group 62"/>
            <p:cNvGrpSpPr>
              <a:grpSpLocks noChangeAspect="1"/>
            </p:cNvGrpSpPr>
            <p:nvPr/>
          </p:nvGrpSpPr>
          <p:grpSpPr>
            <a:xfrm rot="-10800000">
              <a:off x="16233818" y="1104944"/>
              <a:ext cx="679768" cy="679768"/>
              <a:chOff x="0" y="0"/>
              <a:chExt cx="509829" cy="509829"/>
            </a:xfrm>
          </p:grpSpPr>
          <p:sp>
            <p:nvSpPr>
              <p:cNvPr id="63" name="Freeform 63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4" name="Group 64"/>
            <p:cNvGrpSpPr>
              <a:grpSpLocks noChangeAspect="1"/>
            </p:cNvGrpSpPr>
            <p:nvPr/>
          </p:nvGrpSpPr>
          <p:grpSpPr>
            <a:xfrm rot="-10800000">
              <a:off x="16233818" y="85287"/>
              <a:ext cx="679768" cy="679755"/>
              <a:chOff x="0" y="0"/>
              <a:chExt cx="509829" cy="509816"/>
            </a:xfrm>
          </p:grpSpPr>
          <p:sp>
            <p:nvSpPr>
              <p:cNvPr id="65" name="Freeform 65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66" name="Freeform 66"/>
            <p:cNvSpPr/>
            <p:nvPr/>
          </p:nvSpPr>
          <p:spPr>
            <a:xfrm rot="-10800000">
              <a:off x="13453026" y="603"/>
              <a:ext cx="2332253" cy="1868780"/>
            </a:xfrm>
            <a:custGeom>
              <a:avLst/>
              <a:gdLst/>
              <a:ahLst/>
              <a:cxnLst/>
              <a:rect l="l" t="t" r="r" b="b"/>
              <a:pathLst>
                <a:path w="2332253" h="1868780">
                  <a:moveTo>
                    <a:pt x="0" y="0"/>
                  </a:moveTo>
                  <a:lnTo>
                    <a:pt x="2332253" y="0"/>
                  </a:lnTo>
                  <a:lnTo>
                    <a:pt x="2332253" y="1868780"/>
                  </a:lnTo>
                  <a:lnTo>
                    <a:pt x="0" y="1868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67" name="Group 67"/>
            <p:cNvGrpSpPr>
              <a:grpSpLocks noChangeAspect="1"/>
            </p:cNvGrpSpPr>
            <p:nvPr/>
          </p:nvGrpSpPr>
          <p:grpSpPr>
            <a:xfrm rot="-10800000">
              <a:off x="12324732" y="1104944"/>
              <a:ext cx="679768" cy="679768"/>
              <a:chOff x="0" y="0"/>
              <a:chExt cx="509829" cy="509829"/>
            </a:xfrm>
          </p:grpSpPr>
          <p:sp>
            <p:nvSpPr>
              <p:cNvPr id="68" name="Freeform 68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69" name="Group 69"/>
            <p:cNvGrpSpPr>
              <a:grpSpLocks noChangeAspect="1"/>
            </p:cNvGrpSpPr>
            <p:nvPr/>
          </p:nvGrpSpPr>
          <p:grpSpPr>
            <a:xfrm rot="-10800000">
              <a:off x="12324732" y="85287"/>
              <a:ext cx="679768" cy="679755"/>
              <a:chOff x="0" y="0"/>
              <a:chExt cx="509829" cy="509816"/>
            </a:xfrm>
          </p:grpSpPr>
          <p:sp>
            <p:nvSpPr>
              <p:cNvPr id="70" name="Freeform 70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1" name="Group 71"/>
            <p:cNvGrpSpPr>
              <a:grpSpLocks noChangeAspect="1"/>
            </p:cNvGrpSpPr>
            <p:nvPr/>
          </p:nvGrpSpPr>
          <p:grpSpPr>
            <a:xfrm rot="-10800000">
              <a:off x="11305087" y="1104944"/>
              <a:ext cx="679768" cy="679768"/>
              <a:chOff x="0" y="0"/>
              <a:chExt cx="509829" cy="509829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3" name="Group 73"/>
            <p:cNvGrpSpPr>
              <a:grpSpLocks noChangeAspect="1"/>
            </p:cNvGrpSpPr>
            <p:nvPr/>
          </p:nvGrpSpPr>
          <p:grpSpPr>
            <a:xfrm rot="-10800000">
              <a:off x="11305087" y="85287"/>
              <a:ext cx="679768" cy="679755"/>
              <a:chOff x="0" y="0"/>
              <a:chExt cx="509829" cy="509816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5" name="Freeform 75"/>
            <p:cNvSpPr/>
            <p:nvPr/>
          </p:nvSpPr>
          <p:spPr>
            <a:xfrm rot="-10800000">
              <a:off x="11220404" y="2039893"/>
              <a:ext cx="2332253" cy="1868792"/>
            </a:xfrm>
            <a:custGeom>
              <a:avLst/>
              <a:gdLst/>
              <a:ahLst/>
              <a:cxnLst/>
              <a:rect l="l" t="t" r="r" b="b"/>
              <a:pathLst>
                <a:path w="2332253" h="1868792">
                  <a:moveTo>
                    <a:pt x="0" y="0"/>
                  </a:moveTo>
                  <a:lnTo>
                    <a:pt x="2332253" y="0"/>
                  </a:lnTo>
                  <a:lnTo>
                    <a:pt x="2332253" y="1868792"/>
                  </a:lnTo>
                  <a:lnTo>
                    <a:pt x="0" y="1868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76" name="Group 76"/>
            <p:cNvGrpSpPr>
              <a:grpSpLocks noChangeAspect="1"/>
            </p:cNvGrpSpPr>
            <p:nvPr/>
          </p:nvGrpSpPr>
          <p:grpSpPr>
            <a:xfrm rot="-10800000">
              <a:off x="9072440" y="2124564"/>
              <a:ext cx="1699450" cy="1699450"/>
              <a:chOff x="0" y="0"/>
              <a:chExt cx="1274585" cy="1274585"/>
            </a:xfrm>
          </p:grpSpPr>
          <p:sp>
            <p:nvSpPr>
              <p:cNvPr id="77" name="Freeform 77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78" name="Group 78"/>
            <p:cNvGrpSpPr>
              <a:grpSpLocks noChangeAspect="1"/>
            </p:cNvGrpSpPr>
            <p:nvPr/>
          </p:nvGrpSpPr>
          <p:grpSpPr>
            <a:xfrm>
              <a:off x="0" y="84658"/>
              <a:ext cx="679768" cy="679768"/>
              <a:chOff x="0" y="0"/>
              <a:chExt cx="509829" cy="509829"/>
            </a:xfrm>
          </p:grpSpPr>
          <p:sp>
            <p:nvSpPr>
              <p:cNvPr id="79" name="Freeform 79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0" name="Group 80"/>
            <p:cNvGrpSpPr>
              <a:grpSpLocks noChangeAspect="1"/>
            </p:cNvGrpSpPr>
            <p:nvPr/>
          </p:nvGrpSpPr>
          <p:grpSpPr>
            <a:xfrm>
              <a:off x="0" y="1104316"/>
              <a:ext cx="679768" cy="679768"/>
              <a:chOff x="0" y="0"/>
              <a:chExt cx="509829" cy="509829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2" name="Group 82"/>
            <p:cNvGrpSpPr>
              <a:grpSpLocks noChangeAspect="1"/>
            </p:cNvGrpSpPr>
            <p:nvPr/>
          </p:nvGrpSpPr>
          <p:grpSpPr>
            <a:xfrm>
              <a:off x="0" y="2123973"/>
              <a:ext cx="679768" cy="679768"/>
              <a:chOff x="0" y="0"/>
              <a:chExt cx="509829" cy="509829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4" name="Group 84"/>
            <p:cNvGrpSpPr>
              <a:grpSpLocks noChangeAspect="1"/>
            </p:cNvGrpSpPr>
            <p:nvPr/>
          </p:nvGrpSpPr>
          <p:grpSpPr>
            <a:xfrm>
              <a:off x="0" y="3143644"/>
              <a:ext cx="679768" cy="679755"/>
              <a:chOff x="0" y="0"/>
              <a:chExt cx="509829" cy="509816"/>
            </a:xfrm>
          </p:grpSpPr>
          <p:sp>
            <p:nvSpPr>
              <p:cNvPr id="85" name="Freeform 85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6" name="Group 86"/>
            <p:cNvGrpSpPr>
              <a:grpSpLocks noChangeAspect="1"/>
            </p:cNvGrpSpPr>
            <p:nvPr/>
          </p:nvGrpSpPr>
          <p:grpSpPr>
            <a:xfrm>
              <a:off x="1019658" y="84658"/>
              <a:ext cx="679768" cy="679768"/>
              <a:chOff x="0" y="0"/>
              <a:chExt cx="509829" cy="509829"/>
            </a:xfrm>
          </p:grpSpPr>
          <p:sp>
            <p:nvSpPr>
              <p:cNvPr id="87" name="Freeform 87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8" name="Group 88"/>
            <p:cNvGrpSpPr>
              <a:grpSpLocks noChangeAspect="1"/>
            </p:cNvGrpSpPr>
            <p:nvPr/>
          </p:nvGrpSpPr>
          <p:grpSpPr>
            <a:xfrm>
              <a:off x="1019658" y="1104316"/>
              <a:ext cx="679768" cy="679768"/>
              <a:chOff x="0" y="0"/>
              <a:chExt cx="509829" cy="509829"/>
            </a:xfrm>
          </p:grpSpPr>
          <p:sp>
            <p:nvSpPr>
              <p:cNvPr id="89" name="Freeform 89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0" name="Group 90"/>
            <p:cNvGrpSpPr>
              <a:grpSpLocks noChangeAspect="1"/>
            </p:cNvGrpSpPr>
            <p:nvPr/>
          </p:nvGrpSpPr>
          <p:grpSpPr>
            <a:xfrm>
              <a:off x="1019658" y="2123973"/>
              <a:ext cx="679768" cy="679768"/>
              <a:chOff x="0" y="0"/>
              <a:chExt cx="509829" cy="509829"/>
            </a:xfrm>
          </p:grpSpPr>
          <p:sp>
            <p:nvSpPr>
              <p:cNvPr id="91" name="Freeform 91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2" name="Group 92"/>
            <p:cNvGrpSpPr>
              <a:grpSpLocks noChangeAspect="1"/>
            </p:cNvGrpSpPr>
            <p:nvPr/>
          </p:nvGrpSpPr>
          <p:grpSpPr>
            <a:xfrm>
              <a:off x="1019658" y="3143644"/>
              <a:ext cx="679768" cy="679755"/>
              <a:chOff x="0" y="0"/>
              <a:chExt cx="509829" cy="509816"/>
            </a:xfrm>
          </p:grpSpPr>
          <p:sp>
            <p:nvSpPr>
              <p:cNvPr id="93" name="Freeform 93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4" name="Group 94"/>
            <p:cNvGrpSpPr>
              <a:grpSpLocks noChangeAspect="1"/>
            </p:cNvGrpSpPr>
            <p:nvPr/>
          </p:nvGrpSpPr>
          <p:grpSpPr>
            <a:xfrm>
              <a:off x="2232609" y="84671"/>
              <a:ext cx="1699450" cy="1699450"/>
              <a:chOff x="0" y="0"/>
              <a:chExt cx="1274585" cy="1274585"/>
            </a:xfrm>
          </p:grpSpPr>
          <p:sp>
            <p:nvSpPr>
              <p:cNvPr id="95" name="Freeform 95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96" name="Freeform 96"/>
            <p:cNvSpPr/>
            <p:nvPr/>
          </p:nvSpPr>
          <p:spPr>
            <a:xfrm>
              <a:off x="2147964" y="2039302"/>
              <a:ext cx="2332253" cy="1868780"/>
            </a:xfrm>
            <a:custGeom>
              <a:avLst/>
              <a:gdLst/>
              <a:ahLst/>
              <a:cxnLst/>
              <a:rect l="l" t="t" r="r" b="b"/>
              <a:pathLst>
                <a:path w="2332253" h="1868780">
                  <a:moveTo>
                    <a:pt x="0" y="0"/>
                  </a:moveTo>
                  <a:lnTo>
                    <a:pt x="2332253" y="0"/>
                  </a:lnTo>
                  <a:lnTo>
                    <a:pt x="2332253" y="1868780"/>
                  </a:lnTo>
                  <a:lnTo>
                    <a:pt x="0" y="18687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97" name="Group 97"/>
            <p:cNvGrpSpPr>
              <a:grpSpLocks noChangeAspect="1"/>
            </p:cNvGrpSpPr>
            <p:nvPr/>
          </p:nvGrpSpPr>
          <p:grpSpPr>
            <a:xfrm>
              <a:off x="4928743" y="2123973"/>
              <a:ext cx="679768" cy="679768"/>
              <a:chOff x="0" y="0"/>
              <a:chExt cx="509829" cy="509829"/>
            </a:xfrm>
          </p:grpSpPr>
          <p:sp>
            <p:nvSpPr>
              <p:cNvPr id="98" name="Freeform 98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99" name="Group 99"/>
            <p:cNvGrpSpPr>
              <a:grpSpLocks noChangeAspect="1"/>
            </p:cNvGrpSpPr>
            <p:nvPr/>
          </p:nvGrpSpPr>
          <p:grpSpPr>
            <a:xfrm>
              <a:off x="4928743" y="3143644"/>
              <a:ext cx="679768" cy="679755"/>
              <a:chOff x="0" y="0"/>
              <a:chExt cx="509829" cy="509816"/>
            </a:xfrm>
          </p:grpSpPr>
          <p:sp>
            <p:nvSpPr>
              <p:cNvPr id="100" name="Freeform 100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1" name="Group 101"/>
            <p:cNvGrpSpPr>
              <a:grpSpLocks noChangeAspect="1"/>
            </p:cNvGrpSpPr>
            <p:nvPr/>
          </p:nvGrpSpPr>
          <p:grpSpPr>
            <a:xfrm>
              <a:off x="5948388" y="3143644"/>
              <a:ext cx="679768" cy="679755"/>
              <a:chOff x="0" y="0"/>
              <a:chExt cx="509829" cy="509816"/>
            </a:xfrm>
          </p:grpSpPr>
          <p:sp>
            <p:nvSpPr>
              <p:cNvPr id="102" name="Freeform 102"/>
              <p:cNvSpPr/>
              <p:nvPr/>
            </p:nvSpPr>
            <p:spPr>
              <a:xfrm>
                <a:off x="0" y="0"/>
                <a:ext cx="509778" cy="509778"/>
              </a:xfrm>
              <a:custGeom>
                <a:avLst/>
                <a:gdLst/>
                <a:ahLst/>
                <a:cxnLst/>
                <a:rect l="l" t="t" r="r" b="b"/>
                <a:pathLst>
                  <a:path w="509778" h="509778">
                    <a:moveTo>
                      <a:pt x="509778" y="211836"/>
                    </a:moveTo>
                    <a:lnTo>
                      <a:pt x="358902" y="211836"/>
                    </a:lnTo>
                    <a:lnTo>
                      <a:pt x="465582" y="105156"/>
                    </a:lnTo>
                    <a:lnTo>
                      <a:pt x="404622" y="44196"/>
                    </a:lnTo>
                    <a:lnTo>
                      <a:pt x="297942" y="150876"/>
                    </a:lnTo>
                    <a:lnTo>
                      <a:pt x="297942" y="0"/>
                    </a:lnTo>
                    <a:lnTo>
                      <a:pt x="211836" y="0"/>
                    </a:lnTo>
                    <a:lnTo>
                      <a:pt x="211836" y="150876"/>
                    </a:lnTo>
                    <a:lnTo>
                      <a:pt x="105156" y="44196"/>
                    </a:lnTo>
                    <a:lnTo>
                      <a:pt x="44196" y="105156"/>
                    </a:lnTo>
                    <a:lnTo>
                      <a:pt x="150876" y="211836"/>
                    </a:lnTo>
                    <a:lnTo>
                      <a:pt x="0" y="211836"/>
                    </a:lnTo>
                    <a:lnTo>
                      <a:pt x="0" y="298069"/>
                    </a:lnTo>
                    <a:lnTo>
                      <a:pt x="150876" y="298069"/>
                    </a:lnTo>
                    <a:lnTo>
                      <a:pt x="44196" y="404749"/>
                    </a:lnTo>
                    <a:lnTo>
                      <a:pt x="105156" y="465709"/>
                    </a:lnTo>
                    <a:lnTo>
                      <a:pt x="211836" y="359029"/>
                    </a:lnTo>
                    <a:lnTo>
                      <a:pt x="211836" y="509778"/>
                    </a:lnTo>
                    <a:lnTo>
                      <a:pt x="297942" y="509778"/>
                    </a:lnTo>
                    <a:lnTo>
                      <a:pt x="297942" y="358902"/>
                    </a:lnTo>
                    <a:lnTo>
                      <a:pt x="404622" y="465582"/>
                    </a:lnTo>
                    <a:lnTo>
                      <a:pt x="465582" y="404622"/>
                    </a:lnTo>
                    <a:lnTo>
                      <a:pt x="358902" y="297942"/>
                    </a:lnTo>
                    <a:lnTo>
                      <a:pt x="509778" y="29794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3" name="Freeform 103"/>
            <p:cNvSpPr/>
            <p:nvPr/>
          </p:nvSpPr>
          <p:spPr>
            <a:xfrm>
              <a:off x="4380586" y="0"/>
              <a:ext cx="2332253" cy="1868792"/>
            </a:xfrm>
            <a:custGeom>
              <a:avLst/>
              <a:gdLst/>
              <a:ahLst/>
              <a:cxnLst/>
              <a:rect l="l" t="t" r="r" b="b"/>
              <a:pathLst>
                <a:path w="2332253" h="1868792">
                  <a:moveTo>
                    <a:pt x="0" y="0"/>
                  </a:moveTo>
                  <a:lnTo>
                    <a:pt x="2332253" y="0"/>
                  </a:lnTo>
                  <a:lnTo>
                    <a:pt x="2332253" y="1868792"/>
                  </a:lnTo>
                  <a:lnTo>
                    <a:pt x="0" y="18687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4" name="Group 104"/>
            <p:cNvGrpSpPr>
              <a:grpSpLocks noChangeAspect="1"/>
            </p:cNvGrpSpPr>
            <p:nvPr/>
          </p:nvGrpSpPr>
          <p:grpSpPr>
            <a:xfrm>
              <a:off x="7161352" y="84671"/>
              <a:ext cx="1699450" cy="1699450"/>
              <a:chOff x="0" y="0"/>
              <a:chExt cx="1274585" cy="1274585"/>
            </a:xfrm>
          </p:grpSpPr>
          <p:sp>
            <p:nvSpPr>
              <p:cNvPr id="105" name="Freeform 105"/>
              <p:cNvSpPr/>
              <p:nvPr/>
            </p:nvSpPr>
            <p:spPr>
              <a:xfrm>
                <a:off x="0" y="0"/>
                <a:ext cx="1274699" cy="1274572"/>
              </a:xfrm>
              <a:custGeom>
                <a:avLst/>
                <a:gdLst/>
                <a:ahLst/>
                <a:cxnLst/>
                <a:rect l="l" t="t" r="r" b="b"/>
                <a:pathLst>
                  <a:path w="1274699" h="1274572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082" y="262763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317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590"/>
                    </a:lnTo>
                    <a:lnTo>
                      <a:pt x="0" y="529590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809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572"/>
                    </a:lnTo>
                    <a:lnTo>
                      <a:pt x="744982" y="1274572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382" y="744982"/>
                    </a:lnTo>
                    <a:lnTo>
                      <a:pt x="1274699" y="744982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106" name="Group 106"/>
            <p:cNvGrpSpPr>
              <a:grpSpLocks noChangeAspect="1"/>
            </p:cNvGrpSpPr>
            <p:nvPr/>
          </p:nvGrpSpPr>
          <p:grpSpPr>
            <a:xfrm>
              <a:off x="7161352" y="2123986"/>
              <a:ext cx="1699450" cy="1699450"/>
              <a:chOff x="0" y="0"/>
              <a:chExt cx="1274585" cy="1274585"/>
            </a:xfrm>
          </p:grpSpPr>
          <p:sp>
            <p:nvSpPr>
              <p:cNvPr id="107" name="Freeform 107"/>
              <p:cNvSpPr/>
              <p:nvPr/>
            </p:nvSpPr>
            <p:spPr>
              <a:xfrm>
                <a:off x="0" y="0"/>
                <a:ext cx="1274572" cy="1274699"/>
              </a:xfrm>
              <a:custGeom>
                <a:avLst/>
                <a:gdLst/>
                <a:ahLst/>
                <a:cxnLst/>
                <a:rect l="l" t="t" r="r" b="b"/>
                <a:pathLst>
                  <a:path w="1274572" h="1274699">
                    <a:moveTo>
                      <a:pt x="1274572" y="529590"/>
                    </a:moveTo>
                    <a:lnTo>
                      <a:pt x="897382" y="529590"/>
                    </a:lnTo>
                    <a:lnTo>
                      <a:pt x="1164209" y="262890"/>
                    </a:lnTo>
                    <a:lnTo>
                      <a:pt x="1011809" y="110490"/>
                    </a:lnTo>
                    <a:lnTo>
                      <a:pt x="745109" y="377317"/>
                    </a:lnTo>
                    <a:lnTo>
                      <a:pt x="745109" y="0"/>
                    </a:lnTo>
                    <a:lnTo>
                      <a:pt x="529590" y="0"/>
                    </a:lnTo>
                    <a:lnTo>
                      <a:pt x="529590" y="377190"/>
                    </a:lnTo>
                    <a:lnTo>
                      <a:pt x="262763" y="110490"/>
                    </a:lnTo>
                    <a:lnTo>
                      <a:pt x="110490" y="262763"/>
                    </a:lnTo>
                    <a:lnTo>
                      <a:pt x="377190" y="529463"/>
                    </a:lnTo>
                    <a:lnTo>
                      <a:pt x="0" y="529463"/>
                    </a:lnTo>
                    <a:lnTo>
                      <a:pt x="0" y="744982"/>
                    </a:lnTo>
                    <a:lnTo>
                      <a:pt x="377190" y="744982"/>
                    </a:lnTo>
                    <a:lnTo>
                      <a:pt x="110490" y="1011682"/>
                    </a:lnTo>
                    <a:lnTo>
                      <a:pt x="262763" y="1164082"/>
                    </a:lnTo>
                    <a:lnTo>
                      <a:pt x="529463" y="897382"/>
                    </a:lnTo>
                    <a:lnTo>
                      <a:pt x="529463" y="1274699"/>
                    </a:lnTo>
                    <a:lnTo>
                      <a:pt x="744982" y="1274699"/>
                    </a:lnTo>
                    <a:lnTo>
                      <a:pt x="744982" y="897382"/>
                    </a:lnTo>
                    <a:lnTo>
                      <a:pt x="1011682" y="1164082"/>
                    </a:lnTo>
                    <a:lnTo>
                      <a:pt x="1164082" y="1011809"/>
                    </a:lnTo>
                    <a:lnTo>
                      <a:pt x="897255" y="745109"/>
                    </a:lnTo>
                    <a:lnTo>
                      <a:pt x="1274572" y="745109"/>
                    </a:lnTo>
                    <a:close/>
                  </a:path>
                </a:pathLst>
              </a:custGeom>
              <a:solidFill>
                <a:srgbClr val="FFD400"/>
              </a:solidFill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108" name="Freeform 108"/>
          <p:cNvSpPr/>
          <p:nvPr/>
        </p:nvSpPr>
        <p:spPr>
          <a:xfrm>
            <a:off x="9392380" y="879776"/>
            <a:ext cx="3709480" cy="4674377"/>
          </a:xfrm>
          <a:custGeom>
            <a:avLst/>
            <a:gdLst/>
            <a:ahLst/>
            <a:cxnLst/>
            <a:rect l="l" t="t" r="r" b="b"/>
            <a:pathLst>
              <a:path w="3709480" h="4674377">
                <a:moveTo>
                  <a:pt x="0" y="0"/>
                </a:moveTo>
                <a:lnTo>
                  <a:pt x="3709480" y="0"/>
                </a:lnTo>
                <a:lnTo>
                  <a:pt x="3709480" y="4674377"/>
                </a:lnTo>
                <a:lnTo>
                  <a:pt x="0" y="46743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51811" y="5030919"/>
            <a:ext cx="4830531" cy="4573252"/>
          </a:xfrm>
          <a:custGeom>
            <a:avLst/>
            <a:gdLst/>
            <a:ahLst/>
            <a:cxnLst/>
            <a:rect l="l" t="t" r="r" b="b"/>
            <a:pathLst>
              <a:path w="4830531" h="4573252">
                <a:moveTo>
                  <a:pt x="0" y="0"/>
                </a:moveTo>
                <a:lnTo>
                  <a:pt x="4830531" y="0"/>
                </a:lnTo>
                <a:lnTo>
                  <a:pt x="4830531" y="4573252"/>
                </a:lnTo>
                <a:lnTo>
                  <a:pt x="0" y="4573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285" b="-791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TextBox 3"/>
          <p:cNvSpPr txBox="1"/>
          <p:nvPr/>
        </p:nvSpPr>
        <p:spPr>
          <a:xfrm>
            <a:off x="1138210" y="2317998"/>
            <a:ext cx="15447006" cy="7448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48"/>
              </a:lnSpc>
              <a:spcBef>
                <a:spcPct val="0"/>
              </a:spcBef>
            </a:pPr>
            <a:r>
              <a:rPr lang="en-US" sz="7729" spc="-301">
                <a:solidFill>
                  <a:srgbClr val="000000"/>
                </a:solidFill>
                <a:latin typeface="Square Peg"/>
              </a:rPr>
              <a:t>„O výzvě mobilního hospice Girasole nás informovali vinaři Modrých Hor. Sama jsem si odchod blízkého člověka prožila. Nejdřív zemřel můj otec a zanedlouho manžel. Vím, co tato situace znamená</a:t>
            </a:r>
          </a:p>
          <a:p>
            <a:pPr>
              <a:lnSpc>
                <a:spcPts val="8348"/>
              </a:lnSpc>
              <a:spcBef>
                <a:spcPct val="0"/>
              </a:spcBef>
            </a:pPr>
            <a:r>
              <a:rPr lang="en-US" sz="7729" spc="-301">
                <a:solidFill>
                  <a:srgbClr val="000000"/>
                </a:solidFill>
                <a:latin typeface="Square Peg"/>
              </a:rPr>
              <a:t> pro nejbližší rodinu a jak nesmírně důležité je umožnit </a:t>
            </a:r>
          </a:p>
          <a:p>
            <a:pPr>
              <a:lnSpc>
                <a:spcPts val="8348"/>
              </a:lnSpc>
              <a:spcBef>
                <a:spcPct val="0"/>
              </a:spcBef>
            </a:pPr>
            <a:r>
              <a:rPr lang="en-US" sz="7729" spc="-301">
                <a:solidFill>
                  <a:srgbClr val="000000"/>
                </a:solidFill>
                <a:latin typeface="Square Peg"/>
              </a:rPr>
              <a:t>všem zůstat spolu až do konce. </a:t>
            </a:r>
          </a:p>
          <a:p>
            <a:pPr>
              <a:lnSpc>
                <a:spcPts val="8348"/>
              </a:lnSpc>
              <a:spcBef>
                <a:spcPct val="0"/>
              </a:spcBef>
            </a:pPr>
            <a:r>
              <a:rPr lang="en-US" sz="7729" spc="-301">
                <a:solidFill>
                  <a:srgbClr val="000000"/>
                </a:solidFill>
                <a:latin typeface="Square Peg"/>
              </a:rPr>
              <a:t>Díky Girasole je to možné.“</a:t>
            </a:r>
          </a:p>
          <a:p>
            <a:pPr>
              <a:lnSpc>
                <a:spcPts val="5000"/>
              </a:lnSpc>
              <a:spcBef>
                <a:spcPct val="0"/>
              </a:spcBef>
            </a:pPr>
            <a:r>
              <a:rPr lang="en-US" sz="4630" spc="-180">
                <a:solidFill>
                  <a:srgbClr val="000000"/>
                </a:solidFill>
                <a:latin typeface="Square Peg"/>
              </a:rPr>
              <a:t> </a:t>
            </a:r>
          </a:p>
          <a:p>
            <a:pPr>
              <a:lnSpc>
                <a:spcPts val="3812"/>
              </a:lnSpc>
              <a:spcBef>
                <a:spcPct val="0"/>
              </a:spcBef>
            </a:pPr>
            <a:r>
              <a:rPr lang="en-US" sz="3530" spc="-137">
                <a:solidFill>
                  <a:srgbClr val="231F20"/>
                </a:solidFill>
                <a:latin typeface="Helvetica Now Text  1"/>
              </a:rPr>
              <a:t>Zdena Čačíková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691748" y="710382"/>
            <a:ext cx="6032004" cy="115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75"/>
              </a:lnSpc>
              <a:spcBef>
                <a:spcPct val="0"/>
              </a:spcBef>
            </a:pPr>
            <a:r>
              <a:rPr lang="en-US" sz="7199" spc="-286">
                <a:solidFill>
                  <a:srgbClr val="FFC000"/>
                </a:solidFill>
                <a:latin typeface="Helvetica Now Text  1 Bold"/>
              </a:rPr>
              <a:t>Vinařství Čačík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242</Words>
  <Application>Microsoft Office PowerPoint</Application>
  <PresentationFormat>Vlastní</PresentationFormat>
  <Paragraphs>44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8" baseType="lpstr">
      <vt:lpstr>Calibri</vt:lpstr>
      <vt:lpstr>Arial</vt:lpstr>
      <vt:lpstr>Helvetica Now Text  1</vt:lpstr>
      <vt:lpstr>Helvetica Now Text  1 Heavy</vt:lpstr>
      <vt:lpstr>Helvetica Now Text  2 Bold</vt:lpstr>
      <vt:lpstr>Helvetica Now Text  1 Bold</vt:lpstr>
      <vt:lpstr>Square Peg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Závěrečná prezentace FRIN podklad Jitka.pptx</dc:title>
  <cp:lastModifiedBy>Fundraising - Girasole, z. s.</cp:lastModifiedBy>
  <cp:revision>2</cp:revision>
  <dcterms:created xsi:type="dcterms:W3CDTF">2006-08-16T00:00:00Z</dcterms:created>
  <dcterms:modified xsi:type="dcterms:W3CDTF">2023-11-02T10:24:39Z</dcterms:modified>
  <dc:identifier>DAFvJ-tHUdA</dc:identifier>
</cp:coreProperties>
</file>