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1" r:id="rId8"/>
    <p:sldId id="260" r:id="rId9"/>
    <p:sldId id="267" r:id="rId10"/>
    <p:sldId id="263" r:id="rId11"/>
    <p:sldId id="268" r:id="rId12"/>
    <p:sldId id="272" r:id="rId13"/>
    <p:sldId id="269" r:id="rId14"/>
    <p:sldId id="270" r:id="rId15"/>
    <p:sldId id="271" r:id="rId16"/>
  </p:sldIdLst>
  <p:sldSz cx="18288000" cy="10287000"/>
  <p:notesSz cx="6858000" cy="9144000"/>
  <p:embeddedFontLst>
    <p:embeddedFont>
      <p:font typeface="BC Novatica 1" panose="020B0604020202020204" charset="-18"/>
      <p:regular r:id="rId17"/>
    </p:embeddedFont>
    <p:embeddedFont>
      <p:font typeface="BC Novatica 2" panose="020B0604020202020204" charset="-1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ezda.prohospic.cz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vezda.prohospic.cz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6403" y="4187337"/>
            <a:ext cx="21860806" cy="218608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0"/>
            <a:ext cx="9490222" cy="4913315"/>
          </a:xfrm>
          <a:custGeom>
            <a:avLst/>
            <a:gdLst/>
            <a:ahLst/>
            <a:cxnLst/>
            <a:rect l="l" t="t" r="r" b="b"/>
            <a:pathLst>
              <a:path w="9490222" h="4913315">
                <a:moveTo>
                  <a:pt x="0" y="0"/>
                </a:moveTo>
                <a:lnTo>
                  <a:pt x="9490222" y="0"/>
                </a:lnTo>
                <a:lnTo>
                  <a:pt x="9490222" y="4913315"/>
                </a:lnTo>
                <a:lnTo>
                  <a:pt x="0" y="4913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4745111" y="5143500"/>
            <a:ext cx="10936621" cy="446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9229" lvl="1" indent="-459614">
              <a:lnSpc>
                <a:spcPts val="5024"/>
              </a:lnSpc>
              <a:buFont typeface="Arial"/>
              <a:buChar char="•"/>
            </a:pPr>
            <a:r>
              <a:rPr lang="en-US" sz="4257">
                <a:solidFill>
                  <a:srgbClr val="00156D"/>
                </a:solidFill>
                <a:latin typeface="BC Novatica 1"/>
              </a:rPr>
              <a:t> Zdravotnické zařízení</a:t>
            </a:r>
          </a:p>
          <a:p>
            <a:pPr>
              <a:lnSpc>
                <a:spcPts val="5024"/>
              </a:lnSpc>
            </a:pPr>
            <a:endParaRPr lang="en-US" sz="4257">
              <a:solidFill>
                <a:srgbClr val="00156D"/>
              </a:solidFill>
              <a:latin typeface="BC Novatica 1"/>
            </a:endParaRPr>
          </a:p>
          <a:p>
            <a:pPr marL="919229" lvl="1" indent="-459614">
              <a:lnSpc>
                <a:spcPts val="5024"/>
              </a:lnSpc>
              <a:buFont typeface="Arial"/>
              <a:buChar char="•"/>
            </a:pPr>
            <a:r>
              <a:rPr lang="en-US" sz="4257">
                <a:solidFill>
                  <a:srgbClr val="00156D"/>
                </a:solidFill>
                <a:latin typeface="BC Novatica 1"/>
              </a:rPr>
              <a:t> 22 let </a:t>
            </a:r>
          </a:p>
          <a:p>
            <a:pPr>
              <a:lnSpc>
                <a:spcPts val="5024"/>
              </a:lnSpc>
            </a:pPr>
            <a:endParaRPr lang="en-US" sz="4257">
              <a:solidFill>
                <a:srgbClr val="00156D"/>
              </a:solidFill>
              <a:latin typeface="BC Novatica 1"/>
            </a:endParaRPr>
          </a:p>
          <a:p>
            <a:pPr marL="919229" lvl="1" indent="-459614">
              <a:lnSpc>
                <a:spcPts val="5024"/>
              </a:lnSpc>
              <a:buFont typeface="Arial"/>
              <a:buChar char="•"/>
            </a:pPr>
            <a:r>
              <a:rPr lang="en-US" sz="4257">
                <a:solidFill>
                  <a:srgbClr val="00156D"/>
                </a:solidFill>
                <a:latin typeface="BC Novatica 1"/>
              </a:rPr>
              <a:t>Pečujeme o nevyléčitelně nemocné</a:t>
            </a:r>
          </a:p>
          <a:p>
            <a:pPr>
              <a:lnSpc>
                <a:spcPts val="5024"/>
              </a:lnSpc>
            </a:pPr>
            <a:endParaRPr lang="en-US" sz="4257">
              <a:solidFill>
                <a:srgbClr val="00156D"/>
              </a:solidFill>
              <a:latin typeface="BC Novatica 1"/>
            </a:endParaRPr>
          </a:p>
          <a:p>
            <a:pPr marL="919229" lvl="1" indent="-459614">
              <a:lnSpc>
                <a:spcPts val="5024"/>
              </a:lnSpc>
              <a:buFont typeface="Arial"/>
              <a:buChar char="•"/>
            </a:pPr>
            <a:r>
              <a:rPr lang="en-US" sz="4257">
                <a:solidFill>
                  <a:srgbClr val="00156D"/>
                </a:solidFill>
                <a:latin typeface="BC Novatica 1"/>
              </a:rPr>
              <a:t>Důstojný závěr života a umírání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44" b="-924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9395449" y="332133"/>
            <a:ext cx="1175737" cy="1175737"/>
          </a:xfrm>
          <a:custGeom>
            <a:avLst/>
            <a:gdLst/>
            <a:ahLst/>
            <a:cxnLst/>
            <a:rect l="l" t="t" r="r" b="b"/>
            <a:pathLst>
              <a:path w="1175737" h="1175737">
                <a:moveTo>
                  <a:pt x="0" y="0"/>
                </a:moveTo>
                <a:lnTo>
                  <a:pt x="1175737" y="0"/>
                </a:lnTo>
                <a:lnTo>
                  <a:pt x="1175737" y="1175737"/>
                </a:lnTo>
                <a:lnTo>
                  <a:pt x="0" y="1175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3957514" y="1979157"/>
            <a:ext cx="1175737" cy="1175737"/>
          </a:xfrm>
          <a:custGeom>
            <a:avLst/>
            <a:gdLst/>
            <a:ahLst/>
            <a:cxnLst/>
            <a:rect l="l" t="t" r="r" b="b"/>
            <a:pathLst>
              <a:path w="1175737" h="1175737">
                <a:moveTo>
                  <a:pt x="0" y="0"/>
                </a:moveTo>
                <a:lnTo>
                  <a:pt x="1175738" y="0"/>
                </a:lnTo>
                <a:lnTo>
                  <a:pt x="1175738" y="1175737"/>
                </a:lnTo>
                <a:lnTo>
                  <a:pt x="0" y="1175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6083563" y="803419"/>
            <a:ext cx="1175737" cy="1175737"/>
          </a:xfrm>
          <a:custGeom>
            <a:avLst/>
            <a:gdLst/>
            <a:ahLst/>
            <a:cxnLst/>
            <a:rect l="l" t="t" r="r" b="b"/>
            <a:pathLst>
              <a:path w="1175737" h="1175737">
                <a:moveTo>
                  <a:pt x="0" y="0"/>
                </a:moveTo>
                <a:lnTo>
                  <a:pt x="1175737" y="0"/>
                </a:lnTo>
                <a:lnTo>
                  <a:pt x="1175737" y="1175738"/>
                </a:lnTo>
                <a:lnTo>
                  <a:pt x="0" y="1175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896459" y="1243410"/>
            <a:ext cx="1175737" cy="1175737"/>
          </a:xfrm>
          <a:custGeom>
            <a:avLst/>
            <a:gdLst/>
            <a:ahLst/>
            <a:cxnLst/>
            <a:rect l="l" t="t" r="r" b="b"/>
            <a:pathLst>
              <a:path w="1175737" h="1175737">
                <a:moveTo>
                  <a:pt x="0" y="0"/>
                </a:moveTo>
                <a:lnTo>
                  <a:pt x="1175737" y="0"/>
                </a:lnTo>
                <a:lnTo>
                  <a:pt x="1175737" y="1175737"/>
                </a:lnTo>
                <a:lnTo>
                  <a:pt x="0" y="1175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2495515" y="2095739"/>
            <a:ext cx="1175737" cy="1175737"/>
          </a:xfrm>
          <a:custGeom>
            <a:avLst/>
            <a:gdLst/>
            <a:ahLst/>
            <a:cxnLst/>
            <a:rect l="l" t="t" r="r" b="b"/>
            <a:pathLst>
              <a:path w="1175737" h="1175737">
                <a:moveTo>
                  <a:pt x="0" y="0"/>
                </a:moveTo>
                <a:lnTo>
                  <a:pt x="1175737" y="0"/>
                </a:lnTo>
                <a:lnTo>
                  <a:pt x="1175737" y="1175738"/>
                </a:lnTo>
                <a:lnTo>
                  <a:pt x="0" y="1175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1484327" y="4639111"/>
            <a:ext cx="1175737" cy="1175737"/>
          </a:xfrm>
          <a:custGeom>
            <a:avLst/>
            <a:gdLst/>
            <a:ahLst/>
            <a:cxnLst/>
            <a:rect l="l" t="t" r="r" b="b"/>
            <a:pathLst>
              <a:path w="1175737" h="1175737">
                <a:moveTo>
                  <a:pt x="0" y="0"/>
                </a:moveTo>
                <a:lnTo>
                  <a:pt x="1175738" y="0"/>
                </a:lnTo>
                <a:lnTo>
                  <a:pt x="1175738" y="1175737"/>
                </a:lnTo>
                <a:lnTo>
                  <a:pt x="0" y="1175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382020" y="7337448"/>
            <a:ext cx="9736905" cy="2569657"/>
            <a:chOff x="0" y="0"/>
            <a:chExt cx="12982540" cy="342621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982540" cy="3426210"/>
              <a:chOff x="0" y="0"/>
              <a:chExt cx="2450026" cy="64658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0026" cy="646584"/>
              </a:xfrm>
              <a:custGeom>
                <a:avLst/>
                <a:gdLst/>
                <a:ahLst/>
                <a:cxnLst/>
                <a:rect l="l" t="t" r="r" b="b"/>
                <a:pathLst>
                  <a:path w="2450026" h="646584">
                    <a:moveTo>
                      <a:pt x="0" y="0"/>
                    </a:moveTo>
                    <a:lnTo>
                      <a:pt x="2450026" y="0"/>
                    </a:lnTo>
                    <a:lnTo>
                      <a:pt x="2450026" y="646584"/>
                    </a:lnTo>
                    <a:lnTo>
                      <a:pt x="0" y="646584"/>
                    </a:lnTo>
                    <a:close/>
                  </a:path>
                </a:pathLst>
              </a:custGeom>
              <a:solidFill>
                <a:srgbClr val="403E3E">
                  <a:alpha val="54902"/>
                </a:srgbClr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0026" cy="6751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44803" y="357115"/>
              <a:ext cx="12292934" cy="2740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47"/>
                </a:lnSpc>
              </a:pPr>
              <a:r>
                <a:rPr lang="en-US" sz="3679">
                  <a:solidFill>
                    <a:srgbClr val="FFCF00"/>
                  </a:solidFill>
                  <a:latin typeface="BC Novatica 2"/>
                </a:rPr>
                <a:t>ROZSVIŤTE S NÁMI HVĚZDY PRO HOSPIC! </a:t>
              </a:r>
            </a:p>
            <a:p>
              <a:pPr>
                <a:lnSpc>
                  <a:spcPts val="5990"/>
                </a:lnSpc>
              </a:pPr>
              <a:endParaRPr lang="en-US" sz="3679">
                <a:solidFill>
                  <a:srgbClr val="FFCF00"/>
                </a:solidFill>
                <a:latin typeface="BC Novatica 2"/>
              </a:endParaRPr>
            </a:p>
            <a:p>
              <a:pPr>
                <a:lnSpc>
                  <a:spcPts val="5990"/>
                </a:lnSpc>
              </a:pPr>
              <a:r>
                <a:rPr lang="en-US" sz="5446">
                  <a:solidFill>
                    <a:srgbClr val="FFCF00"/>
                  </a:solidFill>
                  <a:latin typeface="BC Novatica 1"/>
                </a:rPr>
                <a:t>POMOZTE NÁM BÝT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40" y="-9272987"/>
            <a:ext cx="21345721" cy="2240166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704609" y="749539"/>
            <a:ext cx="9078689" cy="117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3"/>
              </a:lnSpc>
            </a:pPr>
            <a:r>
              <a:rPr lang="en-US" sz="6859">
                <a:solidFill>
                  <a:srgbClr val="00156D"/>
                </a:solidFill>
                <a:latin typeface="BC Novatica 1"/>
              </a:rPr>
              <a:t>CO SE UŽ POVEDLO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10348" y="2113047"/>
            <a:ext cx="12548952" cy="7552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 dirty="0"/>
          </a:p>
          <a:p>
            <a:pPr marL="701789" lvl="1" indent="-350895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DOPADOVÝ EMAIL - 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5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 ŘÍZEN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ÝCH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 ROZESÍL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E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K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5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SPECIFICKÝ TEXT PRO RŮZNÉ SKUPINY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5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 CELKEM 2 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834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 DÁRCŮM, PRŮMĚRNĚ OTEVŘELO 4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8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%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5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6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9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 LIDÍ KLIKLO NA STRÁNKU S DAROVACÍM VIDGETEM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5">
              <a:lnSpc>
                <a:spcPts val="4550"/>
              </a:lnSpc>
              <a:buFont typeface="Arial"/>
              <a:buChar char="•"/>
            </a:pPr>
            <a:r>
              <a:rPr lang="cs-CZ" sz="3250" dirty="0">
                <a:solidFill>
                  <a:srgbClr val="00156D"/>
                </a:solidFill>
                <a:latin typeface="BC Novatica 1"/>
              </a:rPr>
              <a:t>34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 LIDÍ PŘISPĚLO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/ všem jsme poděkovali</a:t>
            </a: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5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CELKEM POSLALI 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135 000 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K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č</a:t>
            </a: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algn="just">
              <a:lnSpc>
                <a:spcPts val="4091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6" name="Freeform 6"/>
          <p:cNvSpPr/>
          <p:nvPr/>
        </p:nvSpPr>
        <p:spPr>
          <a:xfrm rot="-2305127">
            <a:off x="-5968655" y="-1882904"/>
            <a:ext cx="10579688" cy="15086899"/>
          </a:xfrm>
          <a:custGeom>
            <a:avLst/>
            <a:gdLst/>
            <a:ahLst/>
            <a:cxnLst/>
            <a:rect l="l" t="t" r="r" b="b"/>
            <a:pathLst>
              <a:path w="10579688" h="15086899">
                <a:moveTo>
                  <a:pt x="0" y="0"/>
                </a:moveTo>
                <a:lnTo>
                  <a:pt x="10579688" y="0"/>
                </a:lnTo>
                <a:lnTo>
                  <a:pt x="10579688" y="15086899"/>
                </a:lnTo>
                <a:lnTo>
                  <a:pt x="0" y="15086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4E94058C-76BB-BA71-02E7-02443386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45" y="647700"/>
            <a:ext cx="17787223" cy="88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028" y="-8943275"/>
            <a:ext cx="21345721" cy="2240166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352800" y="2400300"/>
            <a:ext cx="13149140" cy="6250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04"/>
              </a:lnSpc>
            </a:pPr>
            <a:endParaRPr dirty="0"/>
          </a:p>
          <a:p>
            <a:pPr marL="586736" lvl="1" indent="-293368">
              <a:lnSpc>
                <a:spcPts val="3804"/>
              </a:lnSpc>
              <a:buFont typeface="Arial"/>
              <a:buChar char="•"/>
            </a:pPr>
            <a:r>
              <a:rPr lang="en-US" sz="2717" dirty="0">
                <a:solidFill>
                  <a:srgbClr val="00156D"/>
                </a:solidFill>
                <a:latin typeface="BC Novatica 1"/>
              </a:rPr>
              <a:t>DALŠÍ 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EMAILOVÉ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ROZESÍLKY A NEWSLETTER</a:t>
            </a:r>
          </a:p>
          <a:p>
            <a:pPr>
              <a:lnSpc>
                <a:spcPts val="3804"/>
              </a:lnSpc>
            </a:pPr>
            <a:endParaRPr lang="en-US" sz="2717" dirty="0">
              <a:solidFill>
                <a:srgbClr val="00156D"/>
              </a:solidFill>
              <a:latin typeface="BC Novatica 1"/>
            </a:endParaRPr>
          </a:p>
          <a:p>
            <a:pPr marL="586736" lvl="1" indent="-293368">
              <a:lnSpc>
                <a:spcPts val="3804"/>
              </a:lnSpc>
              <a:buFont typeface="Arial"/>
              <a:buChar char="•"/>
            </a:pPr>
            <a:r>
              <a:rPr lang="en-US" sz="2717" dirty="0">
                <a:solidFill>
                  <a:srgbClr val="00156D"/>
                </a:solidFill>
                <a:latin typeface="BC Novatica 1"/>
              </a:rPr>
              <a:t>DOLADIT WEB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cs-CZ" sz="2717" dirty="0">
                <a:solidFill>
                  <a:srgbClr val="00156D"/>
                </a:solidFill>
                <a:latin typeface="BC Novatica 1"/>
                <a:hlinkClick r:id="rId2"/>
              </a:rPr>
              <a:t>www.hvezda.prohospic.cz</a:t>
            </a:r>
            <a:br>
              <a:rPr lang="cs-CZ" sz="2717" dirty="0">
                <a:solidFill>
                  <a:srgbClr val="00156D"/>
                </a:solidFill>
                <a:latin typeface="BC Novatica 1"/>
              </a:rPr>
            </a:br>
            <a:endParaRPr lang="en-US" sz="2717" dirty="0">
              <a:solidFill>
                <a:srgbClr val="00156D"/>
              </a:solidFill>
              <a:latin typeface="BC Novatica 1"/>
            </a:endParaRPr>
          </a:p>
          <a:p>
            <a:pPr marL="586736" lvl="1" indent="-293368">
              <a:lnSpc>
                <a:spcPts val="3804"/>
              </a:lnSpc>
              <a:buFont typeface="Arial"/>
              <a:buChar char="•"/>
            </a:pPr>
            <a:r>
              <a:rPr lang="en-US" sz="2717" dirty="0">
                <a:solidFill>
                  <a:srgbClr val="00156D"/>
                </a:solidFill>
                <a:latin typeface="BC Novatica 1"/>
              </a:rPr>
              <a:t>TELEFONICKÁ KAMPAŇ /DÁRCI NAD 2 000 KČ/ DÁRCI 5 -10 000 KČ</a:t>
            </a:r>
          </a:p>
          <a:p>
            <a:pPr>
              <a:lnSpc>
                <a:spcPts val="3804"/>
              </a:lnSpc>
            </a:pPr>
            <a:endParaRPr lang="en-US" sz="2717" dirty="0">
              <a:solidFill>
                <a:srgbClr val="00156D"/>
              </a:solidFill>
              <a:latin typeface="BC Novatica 1"/>
            </a:endParaRPr>
          </a:p>
          <a:p>
            <a:pPr marL="586736" lvl="1" indent="-293368">
              <a:lnSpc>
                <a:spcPts val="3804"/>
              </a:lnSpc>
              <a:buFont typeface="Arial"/>
              <a:buChar char="•"/>
            </a:pPr>
            <a:r>
              <a:rPr lang="en-US" sz="2717" dirty="0">
                <a:solidFill>
                  <a:srgbClr val="00156D"/>
                </a:solidFill>
                <a:latin typeface="BC Novatica 1"/>
              </a:rPr>
              <a:t>OSOBNÍ SCHŮZKY – ŘEDITEL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KA S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DÁRCI NAD 10 000 </a:t>
            </a:r>
            <a:r>
              <a:rPr lang="en-US" sz="2717" dirty="0" err="1">
                <a:solidFill>
                  <a:srgbClr val="00156D"/>
                </a:solidFill>
                <a:latin typeface="BC Novatica 1"/>
              </a:rPr>
              <a:t>Kč</a:t>
            </a:r>
            <a:endParaRPr lang="en-US" sz="2717" dirty="0">
              <a:solidFill>
                <a:srgbClr val="00156D"/>
              </a:solidFill>
              <a:latin typeface="BC Novatica 1"/>
            </a:endParaRPr>
          </a:p>
          <a:p>
            <a:pPr>
              <a:lnSpc>
                <a:spcPts val="3804"/>
              </a:lnSpc>
            </a:pPr>
            <a:endParaRPr lang="en-US" sz="2717" dirty="0">
              <a:solidFill>
                <a:srgbClr val="00156D"/>
              </a:solidFill>
              <a:latin typeface="BC Novatica 1"/>
            </a:endParaRPr>
          </a:p>
          <a:p>
            <a:pPr marL="586736" lvl="1" indent="-293368">
              <a:lnSpc>
                <a:spcPts val="3804"/>
              </a:lnSpc>
              <a:buFont typeface="Arial"/>
              <a:buChar char="•"/>
            </a:pPr>
            <a:r>
              <a:rPr lang="en-US" sz="2717" dirty="0">
                <a:solidFill>
                  <a:srgbClr val="00156D"/>
                </a:solidFill>
                <a:latin typeface="BC Novatica 1"/>
              </a:rPr>
              <a:t>DOPIS DÁRCŮM BEZ EMAILU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/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PODĚKOVÁNÍ, PROSBA O KON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T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AKT</a:t>
            </a:r>
          </a:p>
          <a:p>
            <a:pPr>
              <a:lnSpc>
                <a:spcPts val="3804"/>
              </a:lnSpc>
            </a:pPr>
            <a:endParaRPr lang="en-US" sz="2717" dirty="0">
              <a:solidFill>
                <a:srgbClr val="00156D"/>
              </a:solidFill>
              <a:latin typeface="BC Novatica 1"/>
            </a:endParaRPr>
          </a:p>
          <a:p>
            <a:pPr marL="586736" lvl="1" indent="-293368">
              <a:lnSpc>
                <a:spcPts val="3804"/>
              </a:lnSpc>
              <a:buFont typeface="Arial"/>
              <a:buChar char="•"/>
            </a:pPr>
            <a:r>
              <a:rPr lang="en-US" sz="2717" dirty="0">
                <a:solidFill>
                  <a:srgbClr val="00156D"/>
                </a:solidFill>
                <a:latin typeface="BC Novatica 1"/>
              </a:rPr>
              <a:t>KAMPAŇ NA SOC. SÍTÍCH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/LISTOPAD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/</a:t>
            </a:r>
            <a:r>
              <a:rPr lang="cs-CZ" sz="271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2717" dirty="0">
                <a:solidFill>
                  <a:srgbClr val="00156D"/>
                </a:solidFill>
                <a:latin typeface="BC Novatica 1"/>
              </a:rPr>
              <a:t>PROSINEC</a:t>
            </a:r>
          </a:p>
          <a:p>
            <a:pPr algn="just">
              <a:lnSpc>
                <a:spcPts val="3474"/>
              </a:lnSpc>
            </a:pPr>
            <a:endParaRPr lang="en-US" sz="2717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2263" y="895350"/>
            <a:ext cx="6440997" cy="117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3"/>
              </a:lnSpc>
            </a:pPr>
            <a:r>
              <a:rPr lang="en-US" sz="6859">
                <a:solidFill>
                  <a:srgbClr val="00156D"/>
                </a:solidFill>
                <a:latin typeface="BC Novatica 1"/>
              </a:rPr>
              <a:t>CO NÁS ČEKÁ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9" y="2538390"/>
            <a:ext cx="14692723" cy="1469272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3837238">
            <a:off x="8624937" y="-4338692"/>
            <a:ext cx="11342784" cy="18545418"/>
          </a:xfrm>
          <a:custGeom>
            <a:avLst/>
            <a:gdLst/>
            <a:ahLst/>
            <a:cxnLst/>
            <a:rect l="l" t="t" r="r" b="b"/>
            <a:pathLst>
              <a:path w="11342784" h="18545418">
                <a:moveTo>
                  <a:pt x="0" y="0"/>
                </a:moveTo>
                <a:lnTo>
                  <a:pt x="11342784" y="0"/>
                </a:lnTo>
                <a:lnTo>
                  <a:pt x="11342784" y="18545418"/>
                </a:lnTo>
                <a:lnTo>
                  <a:pt x="0" y="18545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65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708946" y="6166296"/>
            <a:ext cx="13419378" cy="210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156D"/>
                </a:solidFill>
                <a:latin typeface="BC Novatica 1"/>
              </a:rPr>
              <a:t>Zaměř se na to podstatné:</a:t>
            </a:r>
          </a:p>
          <a:p>
            <a:pPr>
              <a:lnSpc>
                <a:spcPts val="8400"/>
              </a:lnSpc>
            </a:pPr>
            <a:r>
              <a:rPr lang="en-US" sz="6000">
                <a:solidFill>
                  <a:srgbClr val="00156D"/>
                </a:solidFill>
                <a:latin typeface="BC Novatica 1"/>
              </a:rPr>
              <a:t>Vztah a dobrá komunikce s dárci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4400"/>
            <a:ext cx="9618853" cy="100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39"/>
              </a:lnSpc>
            </a:pPr>
            <a:r>
              <a:rPr lang="en-US" sz="5885" dirty="0">
                <a:solidFill>
                  <a:srgbClr val="FFFFFF"/>
                </a:solidFill>
                <a:latin typeface="BC Novatica 1"/>
              </a:rPr>
              <a:t>HLAVNÍ ZPRÁVA Z FRINU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89120" y="2334441"/>
            <a:ext cx="8763000" cy="5618118"/>
          </a:xfrm>
          <a:custGeom>
            <a:avLst/>
            <a:gdLst/>
            <a:ahLst/>
            <a:cxnLst/>
            <a:rect l="l" t="t" r="r" b="b"/>
            <a:pathLst>
              <a:path w="7821160" h="5313318">
                <a:moveTo>
                  <a:pt x="0" y="0"/>
                </a:moveTo>
                <a:lnTo>
                  <a:pt x="7821160" y="0"/>
                </a:lnTo>
                <a:lnTo>
                  <a:pt x="7821160" y="5313318"/>
                </a:lnTo>
                <a:lnTo>
                  <a:pt x="0" y="531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1709" b="-22142"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64F2E0-0286-FE9D-FF5D-741963505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8910124"/>
            <a:ext cx="1981200" cy="13607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B770AC-3A74-21AE-A88A-71E4300DC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78" y="8893984"/>
            <a:ext cx="2645489" cy="13930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82CF91E-B347-D77A-9FCE-754F4F164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893985"/>
            <a:ext cx="3700198" cy="1393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18A05-AB2B-9D78-9EBA-928FC8AF0C0A}"/>
              </a:ext>
            </a:extLst>
          </p:cNvPr>
          <p:cNvSpPr txBox="1"/>
          <p:nvPr/>
        </p:nvSpPr>
        <p:spPr>
          <a:xfrm>
            <a:off x="941070" y="952500"/>
            <a:ext cx="10858500" cy="88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39"/>
              </a:lnSpc>
            </a:pPr>
            <a:r>
              <a:rPr lang="cs-CZ" sz="4000" dirty="0">
                <a:solidFill>
                  <a:srgbClr val="FFFFFF"/>
                </a:solidFill>
                <a:latin typeface="BC Novatica 1"/>
              </a:rPr>
              <a:t>Darujte na </a:t>
            </a:r>
            <a:r>
              <a:rPr lang="cs-CZ" sz="4000" dirty="0">
                <a:solidFill>
                  <a:schemeClr val="bg2"/>
                </a:solidFill>
                <a:latin typeface="BC Novatica 1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www.hvezda.prohospic.cz</a:t>
            </a:r>
            <a:endParaRPr lang="en-US" sz="4000" dirty="0">
              <a:solidFill>
                <a:schemeClr val="bg2"/>
              </a:solidFill>
              <a:latin typeface="BC Novatica 1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6403" y="6362700"/>
            <a:ext cx="21860806" cy="218608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3713070">
            <a:off x="12584641" y="-2026472"/>
            <a:ext cx="6184088" cy="8818663"/>
          </a:xfrm>
          <a:custGeom>
            <a:avLst/>
            <a:gdLst/>
            <a:ahLst/>
            <a:cxnLst/>
            <a:rect l="l" t="t" r="r" b="b"/>
            <a:pathLst>
              <a:path w="6184088" h="8818663">
                <a:moveTo>
                  <a:pt x="0" y="0"/>
                </a:moveTo>
                <a:lnTo>
                  <a:pt x="6184088" y="0"/>
                </a:lnTo>
                <a:lnTo>
                  <a:pt x="6184088" y="8818664"/>
                </a:lnTo>
                <a:lnTo>
                  <a:pt x="0" y="8818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556137" y="5036370"/>
            <a:ext cx="7303238" cy="59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2"/>
              </a:lnSpc>
            </a:pPr>
            <a:r>
              <a:rPr lang="en-US" sz="3487">
                <a:solidFill>
                  <a:srgbClr val="FFFFFF"/>
                </a:solidFill>
                <a:latin typeface="BC Novatica 2"/>
              </a:rPr>
              <a:t>WWW.HVEZDA.PROHOSPIC.CZ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38225"/>
            <a:ext cx="11896567" cy="491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9"/>
              </a:lnSpc>
            </a:pPr>
            <a:r>
              <a:rPr lang="en-US" sz="5499">
                <a:solidFill>
                  <a:srgbClr val="FFFFFF"/>
                </a:solidFill>
                <a:latin typeface="BC Novatica 1"/>
              </a:rPr>
              <a:t>ROZSVIŤME HVĚZDU PRO HOSPIC</a:t>
            </a:r>
          </a:p>
          <a:p>
            <a:pPr>
              <a:lnSpc>
                <a:spcPts val="6489"/>
              </a:lnSpc>
            </a:pPr>
            <a:endParaRPr lang="en-US" sz="5499">
              <a:solidFill>
                <a:srgbClr val="FFFFFF"/>
              </a:solidFill>
              <a:latin typeface="BC Novatica 1"/>
            </a:endParaRPr>
          </a:p>
          <a:p>
            <a:pPr>
              <a:lnSpc>
                <a:spcPts val="6489"/>
              </a:lnSpc>
            </a:pPr>
            <a:r>
              <a:rPr lang="en-US" sz="5499">
                <a:solidFill>
                  <a:srgbClr val="FFFFFF"/>
                </a:solidFill>
                <a:latin typeface="BC Novatica 1"/>
              </a:rPr>
              <a:t>Vánoční sbírka, 7. ročník</a:t>
            </a:r>
          </a:p>
          <a:p>
            <a:pPr>
              <a:lnSpc>
                <a:spcPts val="6489"/>
              </a:lnSpc>
            </a:pPr>
            <a:endParaRPr lang="en-US" sz="5499">
              <a:solidFill>
                <a:srgbClr val="FFFFFF"/>
              </a:solidFill>
              <a:latin typeface="BC Novatica 1"/>
            </a:endParaRPr>
          </a:p>
          <a:p>
            <a:pPr>
              <a:lnSpc>
                <a:spcPts val="6489"/>
              </a:lnSpc>
            </a:pPr>
            <a:r>
              <a:rPr lang="en-US" sz="5499">
                <a:solidFill>
                  <a:srgbClr val="FFFFFF"/>
                </a:solidFill>
                <a:latin typeface="BC Novatica 1"/>
              </a:rPr>
              <a:t>15. 11. 2023 - 15. 1. 2024</a:t>
            </a:r>
          </a:p>
          <a:p>
            <a:pPr>
              <a:lnSpc>
                <a:spcPts val="6489"/>
              </a:lnSpc>
            </a:pPr>
            <a:endParaRPr lang="en-US" sz="5499">
              <a:solidFill>
                <a:srgbClr val="FFFFFF"/>
              </a:solidFill>
              <a:latin typeface="BC Novatica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99843" y="8191500"/>
            <a:ext cx="8088313" cy="82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9"/>
              </a:lnSpc>
            </a:pPr>
            <a:r>
              <a:rPr lang="en-US" sz="5499" dirty="0" err="1">
                <a:solidFill>
                  <a:srgbClr val="00156D"/>
                </a:solidFill>
                <a:latin typeface="BC Novatica 1"/>
              </a:rPr>
              <a:t>Rekonstrukce</a:t>
            </a:r>
            <a:r>
              <a:rPr lang="en-US" sz="5499" dirty="0">
                <a:solidFill>
                  <a:srgbClr val="00156D"/>
                </a:solidFill>
                <a:latin typeface="BC Novatica 1"/>
              </a:rPr>
              <a:t> v </a:t>
            </a:r>
            <a:r>
              <a:rPr lang="en-US" sz="5499" dirty="0" err="1">
                <a:solidFill>
                  <a:srgbClr val="00156D"/>
                </a:solidFill>
                <a:latin typeface="BC Novatica 1"/>
              </a:rPr>
              <a:t>hospici</a:t>
            </a:r>
            <a:endParaRPr lang="en-US" sz="5499" dirty="0">
              <a:solidFill>
                <a:srgbClr val="00156D"/>
              </a:solidFill>
              <a:latin typeface="BC Novatica 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4955" y="323523"/>
            <a:ext cx="24610881" cy="2461088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156D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-3762314">
            <a:off x="-3730844" y="-618994"/>
            <a:ext cx="9545722" cy="13612437"/>
          </a:xfrm>
          <a:custGeom>
            <a:avLst/>
            <a:gdLst/>
            <a:ahLst/>
            <a:cxnLst/>
            <a:rect l="l" t="t" r="r" b="b"/>
            <a:pathLst>
              <a:path w="9545722" h="13612437">
                <a:moveTo>
                  <a:pt x="0" y="0"/>
                </a:moveTo>
                <a:lnTo>
                  <a:pt x="9545722" y="0"/>
                </a:lnTo>
                <a:lnTo>
                  <a:pt x="9545722" y="13612437"/>
                </a:lnTo>
                <a:lnTo>
                  <a:pt x="0" y="13612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7098053" y="4886198"/>
            <a:ext cx="7102939" cy="110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0">
                <a:solidFill>
                  <a:srgbClr val="FFFFFF"/>
                </a:solidFill>
                <a:latin typeface="BC Novatica 1"/>
              </a:rPr>
              <a:t>2 000 000 Kč ???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62451" y="7217570"/>
            <a:ext cx="7102939" cy="16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1"/>
              </a:lnSpc>
            </a:pPr>
            <a:r>
              <a:rPr lang="en-US" sz="6408">
                <a:solidFill>
                  <a:srgbClr val="FFFFFF"/>
                </a:solidFill>
                <a:latin typeface="BC Novatica 1"/>
              </a:rPr>
              <a:t>Jak na to ???</a:t>
            </a:r>
          </a:p>
          <a:p>
            <a:pPr algn="ctr">
              <a:lnSpc>
                <a:spcPts val="3705"/>
              </a:lnSpc>
            </a:pPr>
            <a:endParaRPr lang="en-US" sz="6408">
              <a:solidFill>
                <a:srgbClr val="FFFFFF"/>
              </a:solidFill>
              <a:latin typeface="BC Novatica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4975" y="2297003"/>
            <a:ext cx="11194952" cy="137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8114" dirty="0" err="1">
                <a:solidFill>
                  <a:srgbClr val="FFFFFF"/>
                </a:solidFill>
                <a:latin typeface="BC Novatica 1"/>
              </a:rPr>
              <a:t>Měli</a:t>
            </a:r>
            <a:r>
              <a:rPr lang="en-US" sz="8114" dirty="0">
                <a:solidFill>
                  <a:srgbClr val="FFFFFF"/>
                </a:solidFill>
                <a:latin typeface="BC Novatica 1"/>
              </a:rPr>
              <a:t> </a:t>
            </a:r>
            <a:r>
              <a:rPr lang="en-US" sz="8114" dirty="0" err="1">
                <a:solidFill>
                  <a:srgbClr val="FFFFFF"/>
                </a:solidFill>
                <a:latin typeface="BC Novatica 1"/>
              </a:rPr>
              <a:t>jsme</a:t>
            </a:r>
            <a:r>
              <a:rPr lang="en-US" sz="8114" dirty="0">
                <a:solidFill>
                  <a:srgbClr val="FFFFFF"/>
                </a:solidFill>
                <a:latin typeface="BC Novatica 1"/>
              </a:rPr>
              <a:t> </a:t>
            </a:r>
            <a:r>
              <a:rPr lang="en-US" sz="8114" dirty="0" err="1">
                <a:solidFill>
                  <a:srgbClr val="FFFFFF"/>
                </a:solidFill>
                <a:latin typeface="BC Novatica 1"/>
              </a:rPr>
              <a:t>cíle</a:t>
            </a:r>
            <a:r>
              <a:rPr lang="en-US" sz="8114" dirty="0">
                <a:solidFill>
                  <a:srgbClr val="FFFFFF"/>
                </a:solidFill>
                <a:latin typeface="BC Novatica 1"/>
              </a:rPr>
              <a:t> </a:t>
            </a:r>
            <a:r>
              <a:rPr lang="en-US" sz="8114" dirty="0" err="1">
                <a:solidFill>
                  <a:srgbClr val="FFFFFF"/>
                </a:solidFill>
                <a:latin typeface="BC Novatica 1"/>
              </a:rPr>
              <a:t>i</a:t>
            </a:r>
            <a:r>
              <a:rPr lang="en-US" sz="8114" dirty="0">
                <a:solidFill>
                  <a:srgbClr val="FFFFFF"/>
                </a:solidFill>
                <a:latin typeface="BC Novatica 1"/>
              </a:rPr>
              <a:t> </a:t>
            </a:r>
            <a:r>
              <a:rPr lang="en-US" sz="8114" dirty="0" err="1">
                <a:solidFill>
                  <a:srgbClr val="FFFFFF"/>
                </a:solidFill>
                <a:latin typeface="BC Novatica 1"/>
              </a:rPr>
              <a:t>otázky</a:t>
            </a:r>
            <a:endParaRPr lang="en-US" sz="8114" dirty="0">
              <a:solidFill>
                <a:srgbClr val="FFFFFF"/>
              </a:solidFill>
              <a:latin typeface="BC Novatica 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6403" y="4372585"/>
            <a:ext cx="21860806" cy="221195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820400" y="1096283"/>
            <a:ext cx="3856643" cy="644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3756" dirty="0">
                <a:solidFill>
                  <a:srgbClr val="FFFFFF"/>
                </a:solidFill>
                <a:latin typeface="BC Novatica 1"/>
              </a:rPr>
              <a:t>FRIN </a:t>
            </a:r>
            <a:r>
              <a:rPr lang="en-US" sz="3756" dirty="0" err="1">
                <a:solidFill>
                  <a:srgbClr val="FFFFFF"/>
                </a:solidFill>
                <a:latin typeface="BC Novatica 1"/>
              </a:rPr>
              <a:t>odpověděl</a:t>
            </a:r>
            <a:r>
              <a:rPr lang="en-US" sz="3756" dirty="0">
                <a:solidFill>
                  <a:srgbClr val="FFFFFF"/>
                </a:solidFill>
                <a:latin typeface="BC Novatica 1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90388" y="4945542"/>
            <a:ext cx="12839177" cy="4903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1"/>
              </a:lnSpc>
            </a:pPr>
            <a:endParaRPr dirty="0"/>
          </a:p>
          <a:p>
            <a:pPr marL="541814" lvl="1" indent="-270907">
              <a:lnSpc>
                <a:spcPct val="150000"/>
              </a:lnSpc>
              <a:buFont typeface="Arial"/>
              <a:buChar char="•"/>
            </a:pPr>
            <a:r>
              <a:rPr lang="cs-CZ" sz="2400" dirty="0">
                <a:solidFill>
                  <a:srgbClr val="00156D"/>
                </a:solidFill>
                <a:latin typeface="BC Novatica 2"/>
              </a:rPr>
              <a:t>Necílit na získání nových dárců, je to velmi pracné, </a:t>
            </a:r>
            <a:br>
              <a:rPr lang="cs-CZ" sz="2400" dirty="0">
                <a:solidFill>
                  <a:srgbClr val="00156D"/>
                </a:solidFill>
                <a:latin typeface="BC Novatica 2"/>
              </a:rPr>
            </a:br>
            <a:r>
              <a:rPr lang="cs-CZ" sz="2400" dirty="0">
                <a:solidFill>
                  <a:srgbClr val="00156D"/>
                </a:solidFill>
                <a:latin typeface="BC Novatica 2"/>
              </a:rPr>
              <a:t>postačí 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200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nových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cs-CZ" sz="2400" dirty="0">
                <a:solidFill>
                  <a:srgbClr val="00156D"/>
                </a:solidFill>
                <a:latin typeface="BC Novatica 2"/>
              </a:rPr>
              <a:t>organických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dárců</a:t>
            </a:r>
            <a:endParaRPr lang="en-US" sz="2400" dirty="0">
              <a:solidFill>
                <a:srgbClr val="00156D"/>
              </a:solidFill>
              <a:latin typeface="BC Novatica 2"/>
            </a:endParaRPr>
          </a:p>
          <a:p>
            <a:pPr marL="541814" lvl="1" indent="-270907">
              <a:lnSpc>
                <a:spcPct val="150000"/>
              </a:lnSpc>
              <a:buFont typeface="Arial"/>
              <a:buChar char="•"/>
            </a:pPr>
            <a:r>
              <a:rPr lang="cs-CZ" sz="2400" dirty="0">
                <a:solidFill>
                  <a:srgbClr val="00156D"/>
                </a:solidFill>
                <a:latin typeface="BC Novatica 2"/>
              </a:rPr>
              <a:t>Získání pravidelných dárců jako úkol na jaro 2024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</a:p>
          <a:p>
            <a:pPr marL="541814" lvl="1" indent="-270907">
              <a:lnSpc>
                <a:spcPct val="150000"/>
              </a:lnSpc>
              <a:buFont typeface="Arial"/>
              <a:buChar char="•"/>
            </a:pPr>
            <a:r>
              <a:rPr lang="cs-CZ" sz="2400" dirty="0">
                <a:solidFill>
                  <a:srgbClr val="00156D"/>
                </a:solidFill>
                <a:latin typeface="BC Novatica 2"/>
              </a:rPr>
              <a:t>Pro navázání kontaktů s firmami nově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nabízíme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vánoční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balíčky</a:t>
            </a:r>
            <a:r>
              <a:rPr lang="cs-CZ" sz="2400" dirty="0">
                <a:solidFill>
                  <a:srgbClr val="00156D"/>
                </a:solidFill>
                <a:latin typeface="BC Novatica 2"/>
              </a:rPr>
              <a:t> </a:t>
            </a:r>
            <a:br>
              <a:rPr lang="cs-CZ" sz="2400" dirty="0">
                <a:solidFill>
                  <a:srgbClr val="00156D"/>
                </a:solidFill>
                <a:latin typeface="BC Novatica 2"/>
              </a:rPr>
            </a:br>
            <a:r>
              <a:rPr lang="cs-CZ" sz="2400" dirty="0">
                <a:solidFill>
                  <a:srgbClr val="00156D"/>
                </a:solidFill>
                <a:latin typeface="BC Novatica 2"/>
              </a:rPr>
              <a:t>v obchodě</a:t>
            </a:r>
          </a:p>
          <a:p>
            <a:pPr marL="541814" lvl="1" indent="-270907">
              <a:lnSpc>
                <a:spcPct val="150000"/>
              </a:lnSpc>
              <a:buFont typeface="Arial"/>
              <a:buChar char="•"/>
            </a:pPr>
            <a:r>
              <a:rPr lang="cs-CZ" sz="2400" dirty="0">
                <a:solidFill>
                  <a:srgbClr val="00156D"/>
                </a:solidFill>
                <a:latin typeface="BC Novatica 2 Bold"/>
              </a:rPr>
              <a:t>Vizuál - n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ení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potřeba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měnit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,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když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cs-CZ" sz="2400" dirty="0">
                <a:solidFill>
                  <a:srgbClr val="00156D"/>
                </a:solidFill>
                <a:latin typeface="BC Novatica 2 Bold"/>
              </a:rPr>
              <a:t>nám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funguje</a:t>
            </a:r>
            <a:r>
              <a:rPr lang="cs-CZ" sz="2400" dirty="0">
                <a:solidFill>
                  <a:srgbClr val="00156D"/>
                </a:solidFill>
                <a:latin typeface="BC Novatica 2 Bold"/>
              </a:rPr>
              <a:t>. 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Forma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není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vždy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důležitější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ne</a:t>
            </a:r>
            <a:r>
              <a:rPr lang="cs-CZ" sz="2400" dirty="0">
                <a:solidFill>
                  <a:srgbClr val="00156D"/>
                </a:solidFill>
                <a:latin typeface="BC Novatica 2 Bold"/>
              </a:rPr>
              <a:t>ž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obsah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, ale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fotog</a:t>
            </a:r>
            <a:r>
              <a:rPr lang="cs-CZ" sz="2400" dirty="0">
                <a:solidFill>
                  <a:srgbClr val="00156D"/>
                </a:solidFill>
                <a:latin typeface="BC Novatica 2 Bold"/>
              </a:rPr>
              <a:t>r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afie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jsou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třeba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–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přinášejí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 Bold"/>
              </a:rPr>
              <a:t>emoce</a:t>
            </a:r>
            <a:r>
              <a:rPr lang="en-US" sz="2400" dirty="0">
                <a:solidFill>
                  <a:srgbClr val="00156D"/>
                </a:solidFill>
                <a:latin typeface="BC Novatica 2 Bold"/>
              </a:rPr>
              <a:t>.</a:t>
            </a:r>
            <a:endParaRPr lang="cs-CZ" sz="2400" dirty="0">
              <a:solidFill>
                <a:srgbClr val="00156D"/>
              </a:solidFill>
              <a:latin typeface="BC Novatica 2"/>
            </a:endParaRPr>
          </a:p>
          <a:p>
            <a:pPr marL="541814" lvl="1" indent="-270907">
              <a:lnSpc>
                <a:spcPct val="150000"/>
              </a:lnSpc>
              <a:buFont typeface="Arial"/>
              <a:buChar char="•"/>
            </a:pP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Čas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věnovaný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složenkám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,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věnuj</a:t>
            </a:r>
            <a:r>
              <a:rPr lang="cs-CZ" sz="2400" dirty="0" err="1">
                <a:solidFill>
                  <a:srgbClr val="00156D"/>
                </a:solidFill>
                <a:latin typeface="BC Novatica 2"/>
              </a:rPr>
              <a:t>em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e</a:t>
            </a:r>
            <a:r>
              <a:rPr lang="cs-CZ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raději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zlepšení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komunikace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se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stávajícími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2400" dirty="0" err="1">
                <a:solidFill>
                  <a:srgbClr val="00156D"/>
                </a:solidFill>
                <a:latin typeface="BC Novatica 2"/>
              </a:rPr>
              <a:t>dárci</a:t>
            </a:r>
            <a:r>
              <a:rPr lang="en-US" sz="2400" dirty="0">
                <a:solidFill>
                  <a:srgbClr val="00156D"/>
                </a:solidFill>
                <a:latin typeface="BC Novatica 2"/>
              </a:rPr>
              <a:t>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9538" y="5989027"/>
            <a:ext cx="3177934" cy="540637"/>
            <a:chOff x="0" y="0"/>
            <a:chExt cx="4237246" cy="72085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4237246" cy="720850"/>
              <a:chOff x="0" y="0"/>
              <a:chExt cx="13271500" cy="225777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2700" y="0"/>
                <a:ext cx="7912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7912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close/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close/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close/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close/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close/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close/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close/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close/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close/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8013700" y="0"/>
                <a:ext cx="5245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5245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close/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close/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close/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close/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close/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-445252" y="5247074"/>
            <a:ext cx="3177934" cy="540637"/>
            <a:chOff x="0" y="0"/>
            <a:chExt cx="4237246" cy="720850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4237246" cy="720850"/>
              <a:chOff x="0" y="0"/>
              <a:chExt cx="13271500" cy="225777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2700" y="0"/>
                <a:ext cx="7912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7912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close/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close/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close/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close/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close/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close/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close/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close/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close/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8013700" y="0"/>
                <a:ext cx="5245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5245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close/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close/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close/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close/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close/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10820400" y="2524776"/>
            <a:ext cx="6477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cs-CZ" sz="3600" dirty="0">
                <a:solidFill>
                  <a:srgbClr val="FFFFFF"/>
                </a:solidFill>
                <a:latin typeface="BC Novatica 1"/>
              </a:rPr>
              <a:t>Některé cíle jsme přehodnotili nebo opustili.</a:t>
            </a:r>
            <a:endParaRPr lang="en-US" sz="3600" dirty="0">
              <a:solidFill>
                <a:srgbClr val="FFFFFF"/>
              </a:solidFill>
              <a:latin typeface="BC Novatica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5800" y="671050"/>
            <a:ext cx="10403214" cy="3849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92"/>
              </a:lnSpc>
            </a:pPr>
            <a:r>
              <a:rPr lang="cs-CZ" sz="3200" dirty="0">
                <a:solidFill>
                  <a:srgbClr val="FFFFFF"/>
                </a:solidFill>
                <a:latin typeface="BC Novatica 1"/>
              </a:rPr>
              <a:t>P</a:t>
            </a:r>
            <a:r>
              <a:rPr lang="en-US" sz="3200" dirty="0" err="1">
                <a:solidFill>
                  <a:srgbClr val="FFFFFF"/>
                </a:solidFill>
                <a:latin typeface="BC Novatica 1"/>
              </a:rPr>
              <a:t>ůvodní</a:t>
            </a:r>
            <a:r>
              <a:rPr lang="en-US" sz="3200" dirty="0">
                <a:solidFill>
                  <a:srgbClr val="FFFFFF"/>
                </a:solidFill>
                <a:latin typeface="BC Novatica 1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C Novatica 1"/>
              </a:rPr>
              <a:t>cíl</a:t>
            </a:r>
            <a:r>
              <a:rPr lang="cs-CZ" sz="3200" dirty="0">
                <a:solidFill>
                  <a:srgbClr val="FFFFFF"/>
                </a:solidFill>
                <a:latin typeface="BC Novatica 1"/>
              </a:rPr>
              <a:t> a otázky:</a:t>
            </a:r>
          </a:p>
          <a:p>
            <a:pPr>
              <a:lnSpc>
                <a:spcPts val="5092"/>
              </a:lnSpc>
            </a:pPr>
            <a:r>
              <a:rPr lang="en-US" sz="3200" dirty="0">
                <a:solidFill>
                  <a:srgbClr val="FFFFFF"/>
                </a:solidFill>
                <a:latin typeface="BC Novatica 1"/>
              </a:rPr>
              <a:t>500</a:t>
            </a:r>
            <a:r>
              <a:rPr lang="cs-CZ" sz="3200" dirty="0">
                <a:solidFill>
                  <a:srgbClr val="FFFFFF"/>
                </a:solidFill>
                <a:latin typeface="BC Novatica 1"/>
              </a:rPr>
              <a:t> nových dárců</a:t>
            </a:r>
          </a:p>
          <a:p>
            <a:pPr>
              <a:lnSpc>
                <a:spcPts val="5092"/>
              </a:lnSpc>
            </a:pPr>
            <a:r>
              <a:rPr lang="cs-CZ" sz="3200" dirty="0">
                <a:solidFill>
                  <a:srgbClr val="FFFFFF"/>
                </a:solidFill>
                <a:latin typeface="BC Novatica 1"/>
              </a:rPr>
              <a:t>30 nových pravidelných dárců</a:t>
            </a:r>
          </a:p>
          <a:p>
            <a:pPr>
              <a:lnSpc>
                <a:spcPts val="5092"/>
              </a:lnSpc>
            </a:pPr>
            <a:r>
              <a:rPr lang="cs-CZ" sz="3200" dirty="0">
                <a:solidFill>
                  <a:srgbClr val="FFFFFF"/>
                </a:solidFill>
                <a:latin typeface="BC Novatica 1"/>
              </a:rPr>
              <a:t>10 nových firemních dárců </a:t>
            </a:r>
          </a:p>
          <a:p>
            <a:pPr>
              <a:lnSpc>
                <a:spcPts val="5092"/>
              </a:lnSpc>
            </a:pPr>
            <a:r>
              <a:rPr lang="en-US" sz="3200" dirty="0" err="1">
                <a:solidFill>
                  <a:srgbClr val="FFFFFF"/>
                </a:solidFill>
                <a:latin typeface="BC Novatica 1"/>
              </a:rPr>
              <a:t>Vizuál</a:t>
            </a:r>
            <a:r>
              <a:rPr lang="en-US" sz="3200" dirty="0">
                <a:solidFill>
                  <a:srgbClr val="FFFFFF"/>
                </a:solidFill>
                <a:latin typeface="BC Novatica 1"/>
              </a:rPr>
              <a:t> - </a:t>
            </a:r>
            <a:r>
              <a:rPr lang="en-US" sz="3200" dirty="0" err="1">
                <a:solidFill>
                  <a:srgbClr val="FFFFFF"/>
                </a:solidFill>
                <a:latin typeface="BC Novatica 1"/>
              </a:rPr>
              <a:t>měnit</a:t>
            </a:r>
            <a:r>
              <a:rPr lang="en-US" sz="3200" dirty="0">
                <a:solidFill>
                  <a:srgbClr val="FFFFFF"/>
                </a:solidFill>
                <a:latin typeface="BC Novatica 1"/>
              </a:rPr>
              <a:t> - </a:t>
            </a:r>
            <a:r>
              <a:rPr lang="en-US" sz="3200" dirty="0" err="1">
                <a:solidFill>
                  <a:srgbClr val="FFFFFF"/>
                </a:solidFill>
                <a:latin typeface="BC Novatica 1"/>
              </a:rPr>
              <a:t>neměnit</a:t>
            </a:r>
            <a:r>
              <a:rPr lang="en-US" sz="3200" dirty="0">
                <a:solidFill>
                  <a:srgbClr val="FFFFFF"/>
                </a:solidFill>
                <a:latin typeface="BC Novatica 1"/>
              </a:rPr>
              <a:t>? </a:t>
            </a:r>
          </a:p>
          <a:p>
            <a:pPr>
              <a:lnSpc>
                <a:spcPts val="5092"/>
              </a:lnSpc>
            </a:pPr>
            <a:r>
              <a:rPr lang="cs-CZ" sz="3200" dirty="0" err="1">
                <a:solidFill>
                  <a:srgbClr val="FFFFFF"/>
                </a:solidFill>
                <a:latin typeface="BC Novatica 1"/>
              </a:rPr>
              <a:t>Složenková</a:t>
            </a:r>
            <a:r>
              <a:rPr lang="cs-CZ" sz="3200" dirty="0">
                <a:solidFill>
                  <a:srgbClr val="FFFFFF"/>
                </a:solidFill>
                <a:latin typeface="BC Novatica 1"/>
              </a:rPr>
              <a:t> kampaň?</a:t>
            </a:r>
          </a:p>
        </p:txBody>
      </p:sp>
      <p:sp>
        <p:nvSpPr>
          <p:cNvPr id="21" name="Freeform 21"/>
          <p:cNvSpPr/>
          <p:nvPr/>
        </p:nvSpPr>
        <p:spPr>
          <a:xfrm rot="6959055">
            <a:off x="11892821" y="4791103"/>
            <a:ext cx="2369508" cy="1593494"/>
          </a:xfrm>
          <a:custGeom>
            <a:avLst/>
            <a:gdLst/>
            <a:ahLst/>
            <a:cxnLst/>
            <a:rect l="l" t="t" r="r" b="b"/>
            <a:pathLst>
              <a:path w="2369508" h="1593494">
                <a:moveTo>
                  <a:pt x="0" y="0"/>
                </a:moveTo>
                <a:lnTo>
                  <a:pt x="2369508" y="0"/>
                </a:lnTo>
                <a:lnTo>
                  <a:pt x="2369508" y="1593494"/>
                </a:lnTo>
                <a:lnTo>
                  <a:pt x="0" y="1593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6403" y="4397688"/>
            <a:ext cx="21860806" cy="218608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 rot="659768">
            <a:off x="12472610" y="-4952361"/>
            <a:ext cx="7879620" cy="11236535"/>
          </a:xfrm>
          <a:custGeom>
            <a:avLst/>
            <a:gdLst/>
            <a:ahLst/>
            <a:cxnLst/>
            <a:rect l="l" t="t" r="r" b="b"/>
            <a:pathLst>
              <a:path w="7879620" h="11236535">
                <a:moveTo>
                  <a:pt x="0" y="0"/>
                </a:moveTo>
                <a:lnTo>
                  <a:pt x="7879620" y="0"/>
                </a:lnTo>
                <a:lnTo>
                  <a:pt x="7879620" y="11236535"/>
                </a:lnTo>
                <a:lnTo>
                  <a:pt x="0" y="11236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914400"/>
            <a:ext cx="13287722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6000" dirty="0">
                <a:solidFill>
                  <a:schemeClr val="bg1"/>
                </a:solidFill>
                <a:latin typeface="BC Novatica 1"/>
              </a:rPr>
              <a:t>Změna priorit – ale jak na to?</a:t>
            </a:r>
            <a:endParaRPr lang="cs-CZ" sz="6000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771992"/>
            <a:ext cx="5834539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dirty="0">
                <a:solidFill>
                  <a:srgbClr val="FFFFFF"/>
                </a:solidFill>
                <a:latin typeface="BC Novatica 1"/>
              </a:rPr>
              <a:t>FRIN  </a:t>
            </a:r>
            <a:r>
              <a:rPr lang="en-US" sz="5500" dirty="0" err="1">
                <a:solidFill>
                  <a:srgbClr val="FFFFFF"/>
                </a:solidFill>
                <a:latin typeface="BC Novatica 1"/>
              </a:rPr>
              <a:t>odpověděl</a:t>
            </a:r>
            <a:r>
              <a:rPr lang="en-US" sz="5500" dirty="0">
                <a:solidFill>
                  <a:srgbClr val="FFFFFF"/>
                </a:solidFill>
                <a:latin typeface="BC Novatica 1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72821" y="5720047"/>
            <a:ext cx="10791808" cy="263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156D"/>
                </a:solidFill>
                <a:latin typeface="BC Novatica 1"/>
              </a:rPr>
              <a:t>Soustře</a:t>
            </a:r>
            <a:r>
              <a:rPr lang="cs-CZ" sz="4000" dirty="0" err="1">
                <a:solidFill>
                  <a:srgbClr val="00156D"/>
                </a:solidFill>
                <a:latin typeface="BC Novatica 1"/>
              </a:rPr>
              <a:t>dit</a:t>
            </a:r>
            <a:r>
              <a:rPr lang="en-US" sz="4000" dirty="0">
                <a:solidFill>
                  <a:srgbClr val="00156D"/>
                </a:solidFill>
                <a:latin typeface="BC Novatica 1"/>
              </a:rPr>
              <a:t> se </a:t>
            </a:r>
            <a:r>
              <a:rPr lang="en-US" sz="4000" dirty="0" err="1">
                <a:solidFill>
                  <a:srgbClr val="00156D"/>
                </a:solidFill>
                <a:latin typeface="BC Novatica 1"/>
              </a:rPr>
              <a:t>na</a:t>
            </a:r>
            <a:r>
              <a:rPr lang="en-US" sz="4000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000" dirty="0" err="1">
                <a:solidFill>
                  <a:srgbClr val="00156D"/>
                </a:solidFill>
                <a:latin typeface="BC Novatica 1"/>
              </a:rPr>
              <a:t>stávající</a:t>
            </a:r>
            <a:r>
              <a:rPr lang="en-US" sz="4000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000" dirty="0" err="1">
                <a:solidFill>
                  <a:srgbClr val="00156D"/>
                </a:solidFill>
                <a:latin typeface="BC Novatica 1"/>
              </a:rPr>
              <a:t>kontakty</a:t>
            </a:r>
            <a:endParaRPr lang="cs-CZ" sz="4000" dirty="0">
              <a:solidFill>
                <a:srgbClr val="00156D"/>
              </a:solidFill>
              <a:latin typeface="BC Novatica 1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156D"/>
                </a:solidFill>
                <a:latin typeface="BC Novatica 1"/>
              </a:rPr>
              <a:t>Prohlubovat vztahy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156D"/>
                </a:solidFill>
                <a:latin typeface="BC Novatica 1"/>
              </a:rPr>
              <a:t>Netříštit sílu v mnoha aktivitách</a:t>
            </a:r>
          </a:p>
        </p:txBody>
      </p:sp>
      <p:sp>
        <p:nvSpPr>
          <p:cNvPr id="8" name="Freeform 8"/>
          <p:cNvSpPr/>
          <p:nvPr/>
        </p:nvSpPr>
        <p:spPr>
          <a:xfrm rot="1835241">
            <a:off x="1269272" y="7172806"/>
            <a:ext cx="2369508" cy="1593494"/>
          </a:xfrm>
          <a:custGeom>
            <a:avLst/>
            <a:gdLst/>
            <a:ahLst/>
            <a:cxnLst/>
            <a:rect l="l" t="t" r="r" b="b"/>
            <a:pathLst>
              <a:path w="2369508" h="1593494">
                <a:moveTo>
                  <a:pt x="0" y="0"/>
                </a:moveTo>
                <a:lnTo>
                  <a:pt x="2369508" y="0"/>
                </a:lnTo>
                <a:lnTo>
                  <a:pt x="2369508" y="1593494"/>
                </a:lnTo>
                <a:lnTo>
                  <a:pt x="0" y="15934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6403" y="4287187"/>
            <a:ext cx="21860806" cy="218608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99513" y="2429393"/>
            <a:ext cx="6775373" cy="595412"/>
            <a:chOff x="0" y="0"/>
            <a:chExt cx="9033831" cy="793882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9033831" cy="793882"/>
              <a:chOff x="0" y="0"/>
              <a:chExt cx="19050000" cy="167409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8100" y="50800"/>
                <a:ext cx="6527800" cy="1625600"/>
              </a:xfrm>
              <a:custGeom>
                <a:avLst/>
                <a:gdLst/>
                <a:ahLst/>
                <a:cxnLst/>
                <a:rect l="l" t="t" r="r" b="b"/>
                <a:pathLst>
                  <a:path w="6527800" h="1625600">
                    <a:moveTo>
                      <a:pt x="596900" y="1625600"/>
                    </a:moveTo>
                    <a:cubicBezTo>
                      <a:pt x="927100" y="1625600"/>
                      <a:pt x="1193800" y="1346200"/>
                      <a:pt x="1193800" y="990600"/>
                    </a:cubicBezTo>
                    <a:cubicBezTo>
                      <a:pt x="1193800" y="711200"/>
                      <a:pt x="774700" y="190500"/>
                      <a:pt x="635000" y="25400"/>
                    </a:cubicBezTo>
                    <a:cubicBezTo>
                      <a:pt x="622300" y="12700"/>
                      <a:pt x="609600" y="0"/>
                      <a:pt x="596900" y="0"/>
                    </a:cubicBezTo>
                    <a:cubicBezTo>
                      <a:pt x="584200" y="0"/>
                      <a:pt x="558800" y="12700"/>
                      <a:pt x="558800" y="25400"/>
                    </a:cubicBezTo>
                    <a:cubicBezTo>
                      <a:pt x="419100" y="190500"/>
                      <a:pt x="0" y="711200"/>
                      <a:pt x="0" y="990600"/>
                    </a:cubicBezTo>
                    <a:cubicBezTo>
                      <a:pt x="0" y="1346200"/>
                      <a:pt x="266700" y="1625600"/>
                      <a:pt x="596900" y="1625600"/>
                    </a:cubicBezTo>
                    <a:close/>
                    <a:moveTo>
                      <a:pt x="1092200" y="990600"/>
                    </a:moveTo>
                    <a:cubicBezTo>
                      <a:pt x="1092200" y="1295400"/>
                      <a:pt x="863600" y="1524000"/>
                      <a:pt x="596900" y="1524000"/>
                    </a:cubicBezTo>
                    <a:cubicBezTo>
                      <a:pt x="584200" y="1524000"/>
                      <a:pt x="571500" y="1511300"/>
                      <a:pt x="571500" y="1498600"/>
                    </a:cubicBezTo>
                    <a:cubicBezTo>
                      <a:pt x="571500" y="1473200"/>
                      <a:pt x="584200" y="1460500"/>
                      <a:pt x="596900" y="1460500"/>
                    </a:cubicBezTo>
                    <a:cubicBezTo>
                      <a:pt x="825500" y="1460500"/>
                      <a:pt x="1028700" y="1270000"/>
                      <a:pt x="1028700" y="990600"/>
                    </a:cubicBezTo>
                    <a:cubicBezTo>
                      <a:pt x="1028700" y="977900"/>
                      <a:pt x="1041400" y="965200"/>
                      <a:pt x="1054100" y="965200"/>
                    </a:cubicBezTo>
                    <a:cubicBezTo>
                      <a:pt x="1079500" y="965200"/>
                      <a:pt x="1092200" y="977900"/>
                      <a:pt x="1092200" y="990600"/>
                    </a:cubicBezTo>
                    <a:close/>
                    <a:moveTo>
                      <a:pt x="2374900" y="1625600"/>
                    </a:moveTo>
                    <a:cubicBezTo>
                      <a:pt x="2705100" y="1625600"/>
                      <a:pt x="2971800" y="1346200"/>
                      <a:pt x="2971800" y="990600"/>
                    </a:cubicBezTo>
                    <a:cubicBezTo>
                      <a:pt x="2971800" y="711200"/>
                      <a:pt x="2552700" y="190500"/>
                      <a:pt x="2413000" y="25400"/>
                    </a:cubicBezTo>
                    <a:cubicBezTo>
                      <a:pt x="2400300" y="12700"/>
                      <a:pt x="2387600" y="0"/>
                      <a:pt x="2374900" y="0"/>
                    </a:cubicBezTo>
                    <a:cubicBezTo>
                      <a:pt x="2362200" y="0"/>
                      <a:pt x="2336800" y="12700"/>
                      <a:pt x="2336800" y="25400"/>
                    </a:cubicBezTo>
                    <a:cubicBezTo>
                      <a:pt x="2197100" y="190500"/>
                      <a:pt x="1778000" y="711200"/>
                      <a:pt x="1778000" y="990600"/>
                    </a:cubicBezTo>
                    <a:cubicBezTo>
                      <a:pt x="1778000" y="1346200"/>
                      <a:pt x="2044700" y="1625600"/>
                      <a:pt x="2374900" y="1625600"/>
                    </a:cubicBezTo>
                    <a:close/>
                    <a:moveTo>
                      <a:pt x="2870200" y="990600"/>
                    </a:moveTo>
                    <a:cubicBezTo>
                      <a:pt x="2870200" y="1295400"/>
                      <a:pt x="2641600" y="1524000"/>
                      <a:pt x="2374900" y="1524000"/>
                    </a:cubicBezTo>
                    <a:cubicBezTo>
                      <a:pt x="2362200" y="1524000"/>
                      <a:pt x="2349500" y="1511300"/>
                      <a:pt x="2349500" y="1498600"/>
                    </a:cubicBezTo>
                    <a:cubicBezTo>
                      <a:pt x="2349500" y="1473200"/>
                      <a:pt x="2362200" y="1460500"/>
                      <a:pt x="2374900" y="1460500"/>
                    </a:cubicBezTo>
                    <a:cubicBezTo>
                      <a:pt x="2603500" y="1460500"/>
                      <a:pt x="2806700" y="1270000"/>
                      <a:pt x="2806700" y="990600"/>
                    </a:cubicBezTo>
                    <a:cubicBezTo>
                      <a:pt x="2806700" y="977900"/>
                      <a:pt x="2819400" y="965200"/>
                      <a:pt x="2832100" y="965200"/>
                    </a:cubicBezTo>
                    <a:cubicBezTo>
                      <a:pt x="2857500" y="965200"/>
                      <a:pt x="2870200" y="977900"/>
                      <a:pt x="2870200" y="990600"/>
                    </a:cubicBezTo>
                    <a:close/>
                    <a:moveTo>
                      <a:pt x="4152900" y="1625600"/>
                    </a:moveTo>
                    <a:cubicBezTo>
                      <a:pt x="4483100" y="1625600"/>
                      <a:pt x="4749800" y="1346200"/>
                      <a:pt x="4749800" y="990600"/>
                    </a:cubicBezTo>
                    <a:cubicBezTo>
                      <a:pt x="4749800" y="711200"/>
                      <a:pt x="4330700" y="190500"/>
                      <a:pt x="4191000" y="25400"/>
                    </a:cubicBezTo>
                    <a:cubicBezTo>
                      <a:pt x="4178300" y="12700"/>
                      <a:pt x="4165600" y="0"/>
                      <a:pt x="4152900" y="0"/>
                    </a:cubicBezTo>
                    <a:cubicBezTo>
                      <a:pt x="4140200" y="0"/>
                      <a:pt x="4114800" y="12700"/>
                      <a:pt x="4114800" y="25400"/>
                    </a:cubicBezTo>
                    <a:cubicBezTo>
                      <a:pt x="3975100" y="190500"/>
                      <a:pt x="3556000" y="711200"/>
                      <a:pt x="3556000" y="990600"/>
                    </a:cubicBezTo>
                    <a:cubicBezTo>
                      <a:pt x="3556000" y="1346200"/>
                      <a:pt x="3822700" y="1625600"/>
                      <a:pt x="4152900" y="1625600"/>
                    </a:cubicBezTo>
                    <a:close/>
                    <a:moveTo>
                      <a:pt x="4648200" y="990600"/>
                    </a:moveTo>
                    <a:cubicBezTo>
                      <a:pt x="4648200" y="1295400"/>
                      <a:pt x="4419600" y="1524000"/>
                      <a:pt x="4152900" y="1524000"/>
                    </a:cubicBezTo>
                    <a:cubicBezTo>
                      <a:pt x="4140200" y="1524000"/>
                      <a:pt x="4127500" y="1511300"/>
                      <a:pt x="4127500" y="1498600"/>
                    </a:cubicBezTo>
                    <a:cubicBezTo>
                      <a:pt x="4127500" y="1473200"/>
                      <a:pt x="4140200" y="1460500"/>
                      <a:pt x="4152900" y="1460500"/>
                    </a:cubicBezTo>
                    <a:cubicBezTo>
                      <a:pt x="4381500" y="1460500"/>
                      <a:pt x="4584700" y="1270000"/>
                      <a:pt x="4584700" y="990600"/>
                    </a:cubicBezTo>
                    <a:cubicBezTo>
                      <a:pt x="4584700" y="977900"/>
                      <a:pt x="4597400" y="965200"/>
                      <a:pt x="4610100" y="965200"/>
                    </a:cubicBezTo>
                    <a:cubicBezTo>
                      <a:pt x="4635500" y="965200"/>
                      <a:pt x="4648200" y="977900"/>
                      <a:pt x="4648200" y="990600"/>
                    </a:cubicBezTo>
                    <a:close/>
                    <a:moveTo>
                      <a:pt x="5930900" y="1625600"/>
                    </a:moveTo>
                    <a:cubicBezTo>
                      <a:pt x="6261100" y="1625600"/>
                      <a:pt x="6527800" y="1346200"/>
                      <a:pt x="6527800" y="990600"/>
                    </a:cubicBezTo>
                    <a:cubicBezTo>
                      <a:pt x="6527800" y="711200"/>
                      <a:pt x="6108700" y="190500"/>
                      <a:pt x="5969000" y="25400"/>
                    </a:cubicBezTo>
                    <a:cubicBezTo>
                      <a:pt x="5956300" y="12700"/>
                      <a:pt x="5943600" y="0"/>
                      <a:pt x="5930900" y="0"/>
                    </a:cubicBezTo>
                    <a:cubicBezTo>
                      <a:pt x="5918200" y="0"/>
                      <a:pt x="5892800" y="12700"/>
                      <a:pt x="5892800" y="25400"/>
                    </a:cubicBezTo>
                    <a:cubicBezTo>
                      <a:pt x="5753100" y="190500"/>
                      <a:pt x="5334000" y="711200"/>
                      <a:pt x="5334000" y="990600"/>
                    </a:cubicBezTo>
                    <a:cubicBezTo>
                      <a:pt x="5334000" y="1346200"/>
                      <a:pt x="5600700" y="1625600"/>
                      <a:pt x="5930900" y="1625600"/>
                    </a:cubicBezTo>
                    <a:close/>
                    <a:moveTo>
                      <a:pt x="6426200" y="990600"/>
                    </a:moveTo>
                    <a:cubicBezTo>
                      <a:pt x="6426200" y="1295400"/>
                      <a:pt x="6197600" y="1524000"/>
                      <a:pt x="5930900" y="1524000"/>
                    </a:cubicBezTo>
                    <a:cubicBezTo>
                      <a:pt x="5918200" y="1524000"/>
                      <a:pt x="5905500" y="1511300"/>
                      <a:pt x="5905500" y="1498600"/>
                    </a:cubicBezTo>
                    <a:cubicBezTo>
                      <a:pt x="5905500" y="1473200"/>
                      <a:pt x="5918200" y="1460500"/>
                      <a:pt x="5930900" y="1460500"/>
                    </a:cubicBezTo>
                    <a:cubicBezTo>
                      <a:pt x="6159500" y="1460500"/>
                      <a:pt x="6362700" y="1270000"/>
                      <a:pt x="6362700" y="990600"/>
                    </a:cubicBezTo>
                    <a:cubicBezTo>
                      <a:pt x="6362700" y="977900"/>
                      <a:pt x="6375400" y="965200"/>
                      <a:pt x="6388100" y="965200"/>
                    </a:cubicBezTo>
                    <a:cubicBezTo>
                      <a:pt x="6413500" y="965200"/>
                      <a:pt x="6426200" y="977900"/>
                      <a:pt x="6426200" y="990600"/>
                    </a:cubicBez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7150100" y="50800"/>
                <a:ext cx="10083800" cy="1625600"/>
              </a:xfrm>
              <a:custGeom>
                <a:avLst/>
                <a:gdLst/>
                <a:ahLst/>
                <a:cxnLst/>
                <a:rect l="l" t="t" r="r" b="b"/>
                <a:pathLst>
                  <a:path w="10083800" h="1625600">
                    <a:moveTo>
                      <a:pt x="596900" y="1625600"/>
                    </a:moveTo>
                    <a:cubicBezTo>
                      <a:pt x="927100" y="1625600"/>
                      <a:pt x="1193800" y="1346200"/>
                      <a:pt x="1193800" y="990600"/>
                    </a:cubicBezTo>
                    <a:cubicBezTo>
                      <a:pt x="1193800" y="711200"/>
                      <a:pt x="774700" y="190500"/>
                      <a:pt x="635000" y="25400"/>
                    </a:cubicBezTo>
                    <a:cubicBezTo>
                      <a:pt x="622300" y="12700"/>
                      <a:pt x="609600" y="0"/>
                      <a:pt x="596900" y="0"/>
                    </a:cubicBezTo>
                    <a:cubicBezTo>
                      <a:pt x="584200" y="0"/>
                      <a:pt x="558800" y="12700"/>
                      <a:pt x="558800" y="25400"/>
                    </a:cubicBezTo>
                    <a:cubicBezTo>
                      <a:pt x="419100" y="190500"/>
                      <a:pt x="0" y="711200"/>
                      <a:pt x="0" y="990600"/>
                    </a:cubicBezTo>
                    <a:cubicBezTo>
                      <a:pt x="0" y="1346200"/>
                      <a:pt x="266700" y="1625600"/>
                      <a:pt x="596900" y="1625600"/>
                    </a:cubicBezTo>
                    <a:close/>
                    <a:moveTo>
                      <a:pt x="1092200" y="990600"/>
                    </a:moveTo>
                    <a:cubicBezTo>
                      <a:pt x="1092200" y="1295400"/>
                      <a:pt x="863600" y="1524000"/>
                      <a:pt x="596900" y="1524000"/>
                    </a:cubicBezTo>
                    <a:cubicBezTo>
                      <a:pt x="584200" y="1524000"/>
                      <a:pt x="571500" y="1511300"/>
                      <a:pt x="571500" y="1498600"/>
                    </a:cubicBezTo>
                    <a:cubicBezTo>
                      <a:pt x="571500" y="1473200"/>
                      <a:pt x="584200" y="1460500"/>
                      <a:pt x="596900" y="1460500"/>
                    </a:cubicBezTo>
                    <a:cubicBezTo>
                      <a:pt x="825500" y="1460500"/>
                      <a:pt x="1028700" y="1270000"/>
                      <a:pt x="1028700" y="990600"/>
                    </a:cubicBezTo>
                    <a:cubicBezTo>
                      <a:pt x="1028700" y="977900"/>
                      <a:pt x="1041400" y="965200"/>
                      <a:pt x="1054100" y="965200"/>
                    </a:cubicBezTo>
                    <a:cubicBezTo>
                      <a:pt x="1079500" y="965200"/>
                      <a:pt x="1092200" y="977900"/>
                      <a:pt x="1092200" y="990600"/>
                    </a:cubicBezTo>
                    <a:close/>
                    <a:moveTo>
                      <a:pt x="2374900" y="1625600"/>
                    </a:moveTo>
                    <a:cubicBezTo>
                      <a:pt x="2705100" y="1625600"/>
                      <a:pt x="2971800" y="1346200"/>
                      <a:pt x="2971800" y="990600"/>
                    </a:cubicBezTo>
                    <a:cubicBezTo>
                      <a:pt x="2971800" y="711200"/>
                      <a:pt x="2552700" y="190500"/>
                      <a:pt x="2413000" y="25400"/>
                    </a:cubicBezTo>
                    <a:cubicBezTo>
                      <a:pt x="2400300" y="12700"/>
                      <a:pt x="2387600" y="0"/>
                      <a:pt x="2374900" y="0"/>
                    </a:cubicBezTo>
                    <a:cubicBezTo>
                      <a:pt x="2362200" y="0"/>
                      <a:pt x="2336800" y="12700"/>
                      <a:pt x="2336800" y="25400"/>
                    </a:cubicBezTo>
                    <a:cubicBezTo>
                      <a:pt x="2197100" y="190500"/>
                      <a:pt x="1778000" y="711200"/>
                      <a:pt x="1778000" y="990600"/>
                    </a:cubicBezTo>
                    <a:cubicBezTo>
                      <a:pt x="1778000" y="1346200"/>
                      <a:pt x="2044700" y="1625600"/>
                      <a:pt x="2374900" y="1625600"/>
                    </a:cubicBezTo>
                    <a:close/>
                    <a:moveTo>
                      <a:pt x="2870200" y="990600"/>
                    </a:moveTo>
                    <a:cubicBezTo>
                      <a:pt x="2870200" y="1295400"/>
                      <a:pt x="2641600" y="1524000"/>
                      <a:pt x="2374900" y="1524000"/>
                    </a:cubicBezTo>
                    <a:cubicBezTo>
                      <a:pt x="2362200" y="1524000"/>
                      <a:pt x="2349500" y="1511300"/>
                      <a:pt x="2349500" y="1498600"/>
                    </a:cubicBezTo>
                    <a:cubicBezTo>
                      <a:pt x="2349500" y="1473200"/>
                      <a:pt x="2362200" y="1460500"/>
                      <a:pt x="2374900" y="1460500"/>
                    </a:cubicBezTo>
                    <a:cubicBezTo>
                      <a:pt x="2603500" y="1460500"/>
                      <a:pt x="2806700" y="1270000"/>
                      <a:pt x="2806700" y="990600"/>
                    </a:cubicBezTo>
                    <a:cubicBezTo>
                      <a:pt x="2806700" y="977900"/>
                      <a:pt x="2819400" y="965200"/>
                      <a:pt x="2832100" y="965200"/>
                    </a:cubicBezTo>
                    <a:cubicBezTo>
                      <a:pt x="2857500" y="965200"/>
                      <a:pt x="2870200" y="977900"/>
                      <a:pt x="2870200" y="990600"/>
                    </a:cubicBezTo>
                    <a:close/>
                    <a:moveTo>
                      <a:pt x="4152900" y="1625600"/>
                    </a:moveTo>
                    <a:cubicBezTo>
                      <a:pt x="4483100" y="1625600"/>
                      <a:pt x="4749800" y="1346200"/>
                      <a:pt x="4749800" y="990600"/>
                    </a:cubicBezTo>
                    <a:cubicBezTo>
                      <a:pt x="4749800" y="711200"/>
                      <a:pt x="4330700" y="190500"/>
                      <a:pt x="4191000" y="25400"/>
                    </a:cubicBezTo>
                    <a:cubicBezTo>
                      <a:pt x="4178300" y="12700"/>
                      <a:pt x="4165600" y="0"/>
                      <a:pt x="4152900" y="0"/>
                    </a:cubicBezTo>
                    <a:cubicBezTo>
                      <a:pt x="4140200" y="0"/>
                      <a:pt x="4114800" y="12700"/>
                      <a:pt x="4114800" y="25400"/>
                    </a:cubicBezTo>
                    <a:cubicBezTo>
                      <a:pt x="3975100" y="190500"/>
                      <a:pt x="3556000" y="711200"/>
                      <a:pt x="3556000" y="990600"/>
                    </a:cubicBezTo>
                    <a:cubicBezTo>
                      <a:pt x="3556000" y="1346200"/>
                      <a:pt x="3822700" y="1625600"/>
                      <a:pt x="4152900" y="1625600"/>
                    </a:cubicBezTo>
                    <a:close/>
                    <a:moveTo>
                      <a:pt x="4648200" y="990600"/>
                    </a:moveTo>
                    <a:cubicBezTo>
                      <a:pt x="4648200" y="1295400"/>
                      <a:pt x="4419600" y="1524000"/>
                      <a:pt x="4152900" y="1524000"/>
                    </a:cubicBezTo>
                    <a:cubicBezTo>
                      <a:pt x="4140200" y="1524000"/>
                      <a:pt x="4127500" y="1511300"/>
                      <a:pt x="4127500" y="1498600"/>
                    </a:cubicBezTo>
                    <a:cubicBezTo>
                      <a:pt x="4127500" y="1473200"/>
                      <a:pt x="4140200" y="1460500"/>
                      <a:pt x="4152900" y="1460500"/>
                    </a:cubicBezTo>
                    <a:cubicBezTo>
                      <a:pt x="4381500" y="1460500"/>
                      <a:pt x="4584700" y="1270000"/>
                      <a:pt x="4584700" y="990600"/>
                    </a:cubicBezTo>
                    <a:cubicBezTo>
                      <a:pt x="4584700" y="977900"/>
                      <a:pt x="4597400" y="965200"/>
                      <a:pt x="4610100" y="965200"/>
                    </a:cubicBezTo>
                    <a:cubicBezTo>
                      <a:pt x="4635500" y="965200"/>
                      <a:pt x="4648200" y="977900"/>
                      <a:pt x="4648200" y="990600"/>
                    </a:cubicBezTo>
                    <a:close/>
                    <a:moveTo>
                      <a:pt x="5930900" y="1625600"/>
                    </a:moveTo>
                    <a:cubicBezTo>
                      <a:pt x="6261100" y="1625600"/>
                      <a:pt x="6527800" y="1346200"/>
                      <a:pt x="6527800" y="990600"/>
                    </a:cubicBezTo>
                    <a:cubicBezTo>
                      <a:pt x="6527800" y="711200"/>
                      <a:pt x="6108700" y="190500"/>
                      <a:pt x="5969000" y="25400"/>
                    </a:cubicBezTo>
                    <a:cubicBezTo>
                      <a:pt x="5956300" y="12700"/>
                      <a:pt x="5943600" y="0"/>
                      <a:pt x="5930900" y="0"/>
                    </a:cubicBezTo>
                    <a:cubicBezTo>
                      <a:pt x="5918200" y="0"/>
                      <a:pt x="5892800" y="12700"/>
                      <a:pt x="5892800" y="25400"/>
                    </a:cubicBezTo>
                    <a:cubicBezTo>
                      <a:pt x="5753100" y="190500"/>
                      <a:pt x="5334000" y="711200"/>
                      <a:pt x="5334000" y="990600"/>
                    </a:cubicBezTo>
                    <a:cubicBezTo>
                      <a:pt x="5334000" y="1346200"/>
                      <a:pt x="5600700" y="1625600"/>
                      <a:pt x="5930900" y="1625600"/>
                    </a:cubicBezTo>
                    <a:close/>
                    <a:moveTo>
                      <a:pt x="6426200" y="990600"/>
                    </a:moveTo>
                    <a:cubicBezTo>
                      <a:pt x="6426200" y="1295400"/>
                      <a:pt x="6197600" y="1524000"/>
                      <a:pt x="5930900" y="1524000"/>
                    </a:cubicBezTo>
                    <a:cubicBezTo>
                      <a:pt x="5918200" y="1524000"/>
                      <a:pt x="5905500" y="1511300"/>
                      <a:pt x="5905500" y="1498600"/>
                    </a:cubicBezTo>
                    <a:cubicBezTo>
                      <a:pt x="5905500" y="1473200"/>
                      <a:pt x="5918200" y="1460500"/>
                      <a:pt x="5930900" y="1460500"/>
                    </a:cubicBezTo>
                    <a:cubicBezTo>
                      <a:pt x="6159500" y="1460500"/>
                      <a:pt x="6362700" y="1270000"/>
                      <a:pt x="6362700" y="990600"/>
                    </a:cubicBezTo>
                    <a:cubicBezTo>
                      <a:pt x="6362700" y="977900"/>
                      <a:pt x="6375400" y="965200"/>
                      <a:pt x="6388100" y="965200"/>
                    </a:cubicBezTo>
                    <a:cubicBezTo>
                      <a:pt x="6413500" y="965200"/>
                      <a:pt x="6426200" y="977900"/>
                      <a:pt x="6426200" y="990600"/>
                    </a:cubicBezTo>
                    <a:close/>
                    <a:moveTo>
                      <a:pt x="7708900" y="1625600"/>
                    </a:moveTo>
                    <a:cubicBezTo>
                      <a:pt x="8039100" y="1625600"/>
                      <a:pt x="8305800" y="1346200"/>
                      <a:pt x="8305800" y="990600"/>
                    </a:cubicBezTo>
                    <a:cubicBezTo>
                      <a:pt x="8305800" y="711200"/>
                      <a:pt x="7886700" y="190500"/>
                      <a:pt x="7747000" y="25400"/>
                    </a:cubicBezTo>
                    <a:cubicBezTo>
                      <a:pt x="7734300" y="12700"/>
                      <a:pt x="7721600" y="0"/>
                      <a:pt x="7708900" y="0"/>
                    </a:cubicBezTo>
                    <a:cubicBezTo>
                      <a:pt x="7696200" y="0"/>
                      <a:pt x="7670800" y="12700"/>
                      <a:pt x="7670800" y="25400"/>
                    </a:cubicBezTo>
                    <a:cubicBezTo>
                      <a:pt x="7531100" y="190500"/>
                      <a:pt x="7112000" y="711200"/>
                      <a:pt x="7112000" y="990600"/>
                    </a:cubicBezTo>
                    <a:cubicBezTo>
                      <a:pt x="7112000" y="1346200"/>
                      <a:pt x="7378700" y="1625600"/>
                      <a:pt x="7708900" y="1625600"/>
                    </a:cubicBezTo>
                    <a:close/>
                    <a:moveTo>
                      <a:pt x="8204200" y="990600"/>
                    </a:moveTo>
                    <a:cubicBezTo>
                      <a:pt x="8204200" y="1295400"/>
                      <a:pt x="7975600" y="1524000"/>
                      <a:pt x="7708900" y="1524000"/>
                    </a:cubicBezTo>
                    <a:cubicBezTo>
                      <a:pt x="7696200" y="1524000"/>
                      <a:pt x="7683500" y="1511300"/>
                      <a:pt x="7683500" y="1498600"/>
                    </a:cubicBezTo>
                    <a:cubicBezTo>
                      <a:pt x="7683500" y="1473200"/>
                      <a:pt x="7696200" y="1460500"/>
                      <a:pt x="7708900" y="1460500"/>
                    </a:cubicBezTo>
                    <a:cubicBezTo>
                      <a:pt x="7937500" y="1460500"/>
                      <a:pt x="8140700" y="1270000"/>
                      <a:pt x="8140700" y="990600"/>
                    </a:cubicBezTo>
                    <a:cubicBezTo>
                      <a:pt x="8140700" y="977900"/>
                      <a:pt x="8153400" y="965200"/>
                      <a:pt x="8166100" y="965200"/>
                    </a:cubicBezTo>
                    <a:cubicBezTo>
                      <a:pt x="8191500" y="965200"/>
                      <a:pt x="8204200" y="977900"/>
                      <a:pt x="8204200" y="990600"/>
                    </a:cubicBezTo>
                    <a:close/>
                    <a:moveTo>
                      <a:pt x="9486900" y="1625600"/>
                    </a:moveTo>
                    <a:cubicBezTo>
                      <a:pt x="9817100" y="1625600"/>
                      <a:pt x="10083800" y="1346200"/>
                      <a:pt x="10083800" y="990600"/>
                    </a:cubicBezTo>
                    <a:cubicBezTo>
                      <a:pt x="10083800" y="711200"/>
                      <a:pt x="9664700" y="190500"/>
                      <a:pt x="9525000" y="25400"/>
                    </a:cubicBezTo>
                    <a:cubicBezTo>
                      <a:pt x="9512300" y="12700"/>
                      <a:pt x="9499600" y="0"/>
                      <a:pt x="9486900" y="0"/>
                    </a:cubicBezTo>
                    <a:cubicBezTo>
                      <a:pt x="9474200" y="0"/>
                      <a:pt x="9448800" y="12700"/>
                      <a:pt x="9448800" y="25400"/>
                    </a:cubicBezTo>
                    <a:cubicBezTo>
                      <a:pt x="9309100" y="190500"/>
                      <a:pt x="8890000" y="711200"/>
                      <a:pt x="8890000" y="990600"/>
                    </a:cubicBezTo>
                    <a:cubicBezTo>
                      <a:pt x="8890000" y="1346200"/>
                      <a:pt x="9156700" y="1625600"/>
                      <a:pt x="9486900" y="1625600"/>
                    </a:cubicBezTo>
                    <a:close/>
                    <a:moveTo>
                      <a:pt x="9982200" y="990600"/>
                    </a:moveTo>
                    <a:cubicBezTo>
                      <a:pt x="9982200" y="1295400"/>
                      <a:pt x="9753600" y="1524000"/>
                      <a:pt x="9486900" y="1524000"/>
                    </a:cubicBezTo>
                    <a:cubicBezTo>
                      <a:pt x="9474200" y="1524000"/>
                      <a:pt x="9461500" y="1511300"/>
                      <a:pt x="9461500" y="1498600"/>
                    </a:cubicBezTo>
                    <a:cubicBezTo>
                      <a:pt x="9461500" y="1473200"/>
                      <a:pt x="9474200" y="1460500"/>
                      <a:pt x="9486900" y="1460500"/>
                    </a:cubicBezTo>
                    <a:cubicBezTo>
                      <a:pt x="9715500" y="1460500"/>
                      <a:pt x="9918700" y="1270000"/>
                      <a:pt x="9918700" y="990600"/>
                    </a:cubicBezTo>
                    <a:cubicBezTo>
                      <a:pt x="9918700" y="977900"/>
                      <a:pt x="9931400" y="965200"/>
                      <a:pt x="9944100" y="965200"/>
                    </a:cubicBezTo>
                    <a:cubicBezTo>
                      <a:pt x="9969500" y="965200"/>
                      <a:pt x="9982200" y="977900"/>
                      <a:pt x="9982200" y="9906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13026469" y="3859031"/>
            <a:ext cx="5467021" cy="856313"/>
            <a:chOff x="0" y="0"/>
            <a:chExt cx="7289362" cy="114175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7289362" cy="1141750"/>
              <a:chOff x="0" y="0"/>
              <a:chExt cx="14414500" cy="225777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" y="0"/>
                <a:ext cx="4165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4165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394200" y="0"/>
                <a:ext cx="10007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007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  <a:moveTo>
                      <a:pt x="5003800" y="0"/>
                    </a:moveTo>
                    <a:cubicBezTo>
                      <a:pt x="4889500" y="0"/>
                      <a:pt x="4787900" y="88900"/>
                      <a:pt x="4787900" y="215900"/>
                    </a:cubicBezTo>
                    <a:lnTo>
                      <a:pt x="4787900" y="279400"/>
                    </a:lnTo>
                    <a:cubicBezTo>
                      <a:pt x="4787900" y="393700"/>
                      <a:pt x="4889500" y="495300"/>
                      <a:pt x="5003800" y="495300"/>
                    </a:cubicBezTo>
                    <a:cubicBezTo>
                      <a:pt x="5118100" y="495300"/>
                      <a:pt x="5219700" y="393700"/>
                      <a:pt x="5219700" y="279400"/>
                    </a:cubicBezTo>
                    <a:lnTo>
                      <a:pt x="5219700" y="215900"/>
                    </a:lnTo>
                    <a:cubicBezTo>
                      <a:pt x="5219700" y="88900"/>
                      <a:pt x="5118100" y="0"/>
                      <a:pt x="5003800" y="0"/>
                    </a:cubicBezTo>
                    <a:close/>
                    <a:moveTo>
                      <a:pt x="4787900" y="965200"/>
                    </a:moveTo>
                    <a:cubicBezTo>
                      <a:pt x="4787900" y="965200"/>
                      <a:pt x="4775200" y="952500"/>
                      <a:pt x="4775200" y="965200"/>
                    </a:cubicBezTo>
                    <a:lnTo>
                      <a:pt x="4622800" y="1320800"/>
                    </a:lnTo>
                    <a:cubicBezTo>
                      <a:pt x="4597400" y="1371600"/>
                      <a:pt x="4546600" y="1409700"/>
                      <a:pt x="4483100" y="1409700"/>
                    </a:cubicBezTo>
                    <a:lnTo>
                      <a:pt x="4419600" y="1409700"/>
                    </a:lnTo>
                    <a:cubicBezTo>
                      <a:pt x="4406900" y="1409700"/>
                      <a:pt x="4394200" y="1409700"/>
                      <a:pt x="4394200" y="1397000"/>
                    </a:cubicBezTo>
                    <a:cubicBezTo>
                      <a:pt x="4381500" y="1384300"/>
                      <a:pt x="4381500" y="1371600"/>
                      <a:pt x="4394200" y="1358900"/>
                    </a:cubicBezTo>
                    <a:lnTo>
                      <a:pt x="4584700" y="914400"/>
                    </a:lnTo>
                    <a:lnTo>
                      <a:pt x="4648200" y="736600"/>
                    </a:lnTo>
                    <a:cubicBezTo>
                      <a:pt x="4699000" y="635000"/>
                      <a:pt x="4800600" y="558800"/>
                      <a:pt x="4914900" y="558800"/>
                    </a:cubicBezTo>
                    <a:lnTo>
                      <a:pt x="5092700" y="558800"/>
                    </a:lnTo>
                    <a:cubicBezTo>
                      <a:pt x="5207000" y="558800"/>
                      <a:pt x="5308600" y="635000"/>
                      <a:pt x="5359400" y="736600"/>
                    </a:cubicBezTo>
                    <a:lnTo>
                      <a:pt x="5422900" y="914400"/>
                    </a:lnTo>
                    <a:lnTo>
                      <a:pt x="5613400" y="1358900"/>
                    </a:lnTo>
                    <a:cubicBezTo>
                      <a:pt x="5626100" y="1371600"/>
                      <a:pt x="5626100" y="1384300"/>
                      <a:pt x="5613400" y="1397000"/>
                    </a:cubicBezTo>
                    <a:cubicBezTo>
                      <a:pt x="5613400" y="1409700"/>
                      <a:pt x="5600700" y="1409700"/>
                      <a:pt x="5588000" y="1409700"/>
                    </a:cubicBezTo>
                    <a:lnTo>
                      <a:pt x="5524500" y="1409700"/>
                    </a:lnTo>
                    <a:cubicBezTo>
                      <a:pt x="5461000" y="1409700"/>
                      <a:pt x="5410200" y="1371600"/>
                      <a:pt x="5384800" y="1320800"/>
                    </a:cubicBezTo>
                    <a:lnTo>
                      <a:pt x="5232400" y="965200"/>
                    </a:lnTo>
                    <a:cubicBezTo>
                      <a:pt x="5232400" y="952500"/>
                      <a:pt x="5219700" y="965200"/>
                      <a:pt x="5219700" y="965200"/>
                    </a:cubicBezTo>
                    <a:lnTo>
                      <a:pt x="5283200" y="1409700"/>
                    </a:lnTo>
                    <a:lnTo>
                      <a:pt x="5359400" y="2222500"/>
                    </a:lnTo>
                    <a:cubicBezTo>
                      <a:pt x="5359400" y="2235200"/>
                      <a:pt x="5346700" y="2235200"/>
                      <a:pt x="5346700" y="2247900"/>
                    </a:cubicBezTo>
                    <a:cubicBezTo>
                      <a:pt x="5334000" y="2247900"/>
                      <a:pt x="5334000" y="2260600"/>
                      <a:pt x="5321300" y="2260600"/>
                    </a:cubicBezTo>
                    <a:lnTo>
                      <a:pt x="5270500" y="2260600"/>
                    </a:lnTo>
                    <a:cubicBezTo>
                      <a:pt x="5194300" y="2260600"/>
                      <a:pt x="5130800" y="2209800"/>
                      <a:pt x="5130800" y="2133600"/>
                    </a:cubicBezTo>
                    <a:lnTo>
                      <a:pt x="5016500" y="1447800"/>
                    </a:lnTo>
                    <a:cubicBezTo>
                      <a:pt x="5003800" y="1447800"/>
                      <a:pt x="5003800" y="1447800"/>
                      <a:pt x="4991100" y="1447800"/>
                    </a:cubicBezTo>
                    <a:lnTo>
                      <a:pt x="4876800" y="2133600"/>
                    </a:lnTo>
                    <a:cubicBezTo>
                      <a:pt x="4876800" y="2209800"/>
                      <a:pt x="4813300" y="2260600"/>
                      <a:pt x="4737100" y="2260600"/>
                    </a:cubicBezTo>
                    <a:lnTo>
                      <a:pt x="4686300" y="2260600"/>
                    </a:lnTo>
                    <a:cubicBezTo>
                      <a:pt x="4673600" y="2260600"/>
                      <a:pt x="4673600" y="2247900"/>
                      <a:pt x="4660900" y="2247900"/>
                    </a:cubicBezTo>
                    <a:cubicBezTo>
                      <a:pt x="4660900" y="2235200"/>
                      <a:pt x="4648200" y="2235200"/>
                      <a:pt x="4648200" y="2222500"/>
                    </a:cubicBezTo>
                    <a:lnTo>
                      <a:pt x="4724400" y="1409700"/>
                    </a:lnTo>
                    <a:lnTo>
                      <a:pt x="4787900" y="965200"/>
                    </a:lnTo>
                    <a:close/>
                    <a:moveTo>
                      <a:pt x="6464300" y="0"/>
                    </a:moveTo>
                    <a:cubicBezTo>
                      <a:pt x="6350000" y="0"/>
                      <a:pt x="6248400" y="88900"/>
                      <a:pt x="6248400" y="215900"/>
                    </a:cubicBezTo>
                    <a:lnTo>
                      <a:pt x="6248400" y="279400"/>
                    </a:lnTo>
                    <a:cubicBezTo>
                      <a:pt x="6248400" y="393700"/>
                      <a:pt x="6350000" y="495300"/>
                      <a:pt x="6464300" y="495300"/>
                    </a:cubicBezTo>
                    <a:cubicBezTo>
                      <a:pt x="6578600" y="495300"/>
                      <a:pt x="6680200" y="393700"/>
                      <a:pt x="6680200" y="279400"/>
                    </a:cubicBezTo>
                    <a:lnTo>
                      <a:pt x="6680200" y="215900"/>
                    </a:lnTo>
                    <a:cubicBezTo>
                      <a:pt x="6680200" y="88900"/>
                      <a:pt x="6578600" y="0"/>
                      <a:pt x="6464300" y="0"/>
                    </a:cubicBezTo>
                    <a:close/>
                    <a:moveTo>
                      <a:pt x="6248400" y="965200"/>
                    </a:moveTo>
                    <a:cubicBezTo>
                      <a:pt x="6248400" y="965200"/>
                      <a:pt x="6235700" y="952500"/>
                      <a:pt x="6235700" y="965200"/>
                    </a:cubicBezTo>
                    <a:lnTo>
                      <a:pt x="6083300" y="1320800"/>
                    </a:lnTo>
                    <a:cubicBezTo>
                      <a:pt x="6057900" y="1371600"/>
                      <a:pt x="6007100" y="1409700"/>
                      <a:pt x="5943600" y="1409700"/>
                    </a:cubicBezTo>
                    <a:lnTo>
                      <a:pt x="5880100" y="1409700"/>
                    </a:lnTo>
                    <a:cubicBezTo>
                      <a:pt x="5867400" y="1409700"/>
                      <a:pt x="5854700" y="1409700"/>
                      <a:pt x="5854700" y="1397000"/>
                    </a:cubicBezTo>
                    <a:cubicBezTo>
                      <a:pt x="5842000" y="1384300"/>
                      <a:pt x="5842000" y="1371600"/>
                      <a:pt x="5854700" y="1358900"/>
                    </a:cubicBezTo>
                    <a:lnTo>
                      <a:pt x="6045200" y="914400"/>
                    </a:lnTo>
                    <a:lnTo>
                      <a:pt x="6108700" y="736600"/>
                    </a:lnTo>
                    <a:cubicBezTo>
                      <a:pt x="6159500" y="635000"/>
                      <a:pt x="6261100" y="558800"/>
                      <a:pt x="6375400" y="558800"/>
                    </a:cubicBezTo>
                    <a:lnTo>
                      <a:pt x="6553200" y="558800"/>
                    </a:lnTo>
                    <a:cubicBezTo>
                      <a:pt x="6667500" y="558800"/>
                      <a:pt x="6769100" y="635000"/>
                      <a:pt x="6819900" y="736600"/>
                    </a:cubicBezTo>
                    <a:lnTo>
                      <a:pt x="6883400" y="914400"/>
                    </a:lnTo>
                    <a:lnTo>
                      <a:pt x="7073900" y="1358900"/>
                    </a:lnTo>
                    <a:cubicBezTo>
                      <a:pt x="7086600" y="1371600"/>
                      <a:pt x="7086600" y="1384300"/>
                      <a:pt x="7073900" y="1397000"/>
                    </a:cubicBezTo>
                    <a:cubicBezTo>
                      <a:pt x="7073900" y="1409700"/>
                      <a:pt x="7061200" y="1409700"/>
                      <a:pt x="7048500" y="1409700"/>
                    </a:cubicBezTo>
                    <a:lnTo>
                      <a:pt x="6985000" y="1409700"/>
                    </a:lnTo>
                    <a:cubicBezTo>
                      <a:pt x="6921500" y="1409700"/>
                      <a:pt x="6870700" y="1371600"/>
                      <a:pt x="6845300" y="1320800"/>
                    </a:cubicBezTo>
                    <a:lnTo>
                      <a:pt x="6692900" y="965200"/>
                    </a:lnTo>
                    <a:cubicBezTo>
                      <a:pt x="6692900" y="952500"/>
                      <a:pt x="6680200" y="965200"/>
                      <a:pt x="6680200" y="965200"/>
                    </a:cubicBezTo>
                    <a:lnTo>
                      <a:pt x="6743700" y="1409700"/>
                    </a:lnTo>
                    <a:lnTo>
                      <a:pt x="6819900" y="2222500"/>
                    </a:lnTo>
                    <a:cubicBezTo>
                      <a:pt x="6819900" y="2235200"/>
                      <a:pt x="6807200" y="2235200"/>
                      <a:pt x="6807200" y="2247900"/>
                    </a:cubicBezTo>
                    <a:cubicBezTo>
                      <a:pt x="6794500" y="2247900"/>
                      <a:pt x="6794500" y="2260600"/>
                      <a:pt x="6781800" y="2260600"/>
                    </a:cubicBezTo>
                    <a:lnTo>
                      <a:pt x="6731000" y="2260600"/>
                    </a:lnTo>
                    <a:cubicBezTo>
                      <a:pt x="6654800" y="2260600"/>
                      <a:pt x="6591300" y="2209800"/>
                      <a:pt x="6591300" y="2133600"/>
                    </a:cubicBezTo>
                    <a:lnTo>
                      <a:pt x="6477000" y="1447800"/>
                    </a:lnTo>
                    <a:cubicBezTo>
                      <a:pt x="6464300" y="1447800"/>
                      <a:pt x="6464300" y="1447800"/>
                      <a:pt x="6451600" y="1447800"/>
                    </a:cubicBezTo>
                    <a:lnTo>
                      <a:pt x="6337300" y="2133600"/>
                    </a:lnTo>
                    <a:cubicBezTo>
                      <a:pt x="6337300" y="2209800"/>
                      <a:pt x="6273800" y="2260600"/>
                      <a:pt x="6197600" y="2260600"/>
                    </a:cubicBezTo>
                    <a:lnTo>
                      <a:pt x="6146800" y="2260600"/>
                    </a:lnTo>
                    <a:cubicBezTo>
                      <a:pt x="6134100" y="2260600"/>
                      <a:pt x="6134100" y="2247900"/>
                      <a:pt x="6121400" y="2247900"/>
                    </a:cubicBezTo>
                    <a:cubicBezTo>
                      <a:pt x="6121400" y="2235200"/>
                      <a:pt x="6108700" y="2235200"/>
                      <a:pt x="6108700" y="2222500"/>
                    </a:cubicBezTo>
                    <a:lnTo>
                      <a:pt x="6184900" y="1409700"/>
                    </a:lnTo>
                    <a:lnTo>
                      <a:pt x="6248400" y="965200"/>
                    </a:lnTo>
                    <a:close/>
                    <a:moveTo>
                      <a:pt x="7924800" y="0"/>
                    </a:moveTo>
                    <a:cubicBezTo>
                      <a:pt x="7810500" y="0"/>
                      <a:pt x="7708900" y="88900"/>
                      <a:pt x="7708900" y="215900"/>
                    </a:cubicBezTo>
                    <a:lnTo>
                      <a:pt x="7708900" y="279400"/>
                    </a:lnTo>
                    <a:cubicBezTo>
                      <a:pt x="7708900" y="393700"/>
                      <a:pt x="7810500" y="495300"/>
                      <a:pt x="7924800" y="495300"/>
                    </a:cubicBezTo>
                    <a:cubicBezTo>
                      <a:pt x="8039100" y="495300"/>
                      <a:pt x="8140700" y="393700"/>
                      <a:pt x="8140700" y="279400"/>
                    </a:cubicBezTo>
                    <a:lnTo>
                      <a:pt x="8140700" y="215900"/>
                    </a:lnTo>
                    <a:cubicBezTo>
                      <a:pt x="8140700" y="88900"/>
                      <a:pt x="8039100" y="0"/>
                      <a:pt x="7924800" y="0"/>
                    </a:cubicBezTo>
                    <a:close/>
                    <a:moveTo>
                      <a:pt x="7708900" y="965200"/>
                    </a:moveTo>
                    <a:cubicBezTo>
                      <a:pt x="7708900" y="965200"/>
                      <a:pt x="7696200" y="952500"/>
                      <a:pt x="7696200" y="965200"/>
                    </a:cubicBezTo>
                    <a:lnTo>
                      <a:pt x="7543800" y="1320800"/>
                    </a:lnTo>
                    <a:cubicBezTo>
                      <a:pt x="7518400" y="1371600"/>
                      <a:pt x="7467600" y="1409700"/>
                      <a:pt x="7404100" y="1409700"/>
                    </a:cubicBezTo>
                    <a:lnTo>
                      <a:pt x="7340600" y="1409700"/>
                    </a:lnTo>
                    <a:cubicBezTo>
                      <a:pt x="7327900" y="1409700"/>
                      <a:pt x="7315200" y="1409700"/>
                      <a:pt x="7315200" y="1397000"/>
                    </a:cubicBezTo>
                    <a:cubicBezTo>
                      <a:pt x="7302500" y="1384300"/>
                      <a:pt x="7302500" y="1371600"/>
                      <a:pt x="7315200" y="1358900"/>
                    </a:cubicBezTo>
                    <a:lnTo>
                      <a:pt x="7505700" y="914400"/>
                    </a:lnTo>
                    <a:lnTo>
                      <a:pt x="7569200" y="736600"/>
                    </a:lnTo>
                    <a:cubicBezTo>
                      <a:pt x="7620000" y="635000"/>
                      <a:pt x="7721600" y="558800"/>
                      <a:pt x="7835900" y="558800"/>
                    </a:cubicBezTo>
                    <a:lnTo>
                      <a:pt x="8013700" y="558800"/>
                    </a:lnTo>
                    <a:cubicBezTo>
                      <a:pt x="8128000" y="558800"/>
                      <a:pt x="8229600" y="635000"/>
                      <a:pt x="8280400" y="736600"/>
                    </a:cubicBezTo>
                    <a:lnTo>
                      <a:pt x="8343900" y="914400"/>
                    </a:lnTo>
                    <a:lnTo>
                      <a:pt x="8534400" y="1358900"/>
                    </a:lnTo>
                    <a:cubicBezTo>
                      <a:pt x="8547100" y="1371600"/>
                      <a:pt x="8547100" y="1384300"/>
                      <a:pt x="8534400" y="1397000"/>
                    </a:cubicBezTo>
                    <a:cubicBezTo>
                      <a:pt x="8534400" y="1409700"/>
                      <a:pt x="8521700" y="1409700"/>
                      <a:pt x="8509000" y="1409700"/>
                    </a:cubicBezTo>
                    <a:lnTo>
                      <a:pt x="8445500" y="1409700"/>
                    </a:lnTo>
                    <a:cubicBezTo>
                      <a:pt x="8382000" y="1409700"/>
                      <a:pt x="8331200" y="1371600"/>
                      <a:pt x="8305800" y="1320800"/>
                    </a:cubicBezTo>
                    <a:lnTo>
                      <a:pt x="8153400" y="965200"/>
                    </a:lnTo>
                    <a:cubicBezTo>
                      <a:pt x="8153400" y="952500"/>
                      <a:pt x="8140700" y="965200"/>
                      <a:pt x="8140700" y="965200"/>
                    </a:cubicBezTo>
                    <a:lnTo>
                      <a:pt x="8204200" y="1409700"/>
                    </a:lnTo>
                    <a:lnTo>
                      <a:pt x="8280400" y="2222500"/>
                    </a:lnTo>
                    <a:cubicBezTo>
                      <a:pt x="8280400" y="2235200"/>
                      <a:pt x="8267700" y="2235200"/>
                      <a:pt x="8267700" y="2247900"/>
                    </a:cubicBezTo>
                    <a:cubicBezTo>
                      <a:pt x="8255000" y="2247900"/>
                      <a:pt x="8255000" y="2260600"/>
                      <a:pt x="8242300" y="2260600"/>
                    </a:cubicBezTo>
                    <a:lnTo>
                      <a:pt x="8191500" y="2260600"/>
                    </a:lnTo>
                    <a:cubicBezTo>
                      <a:pt x="8115300" y="2260600"/>
                      <a:pt x="8051800" y="2209800"/>
                      <a:pt x="8051800" y="2133600"/>
                    </a:cubicBezTo>
                    <a:lnTo>
                      <a:pt x="7937500" y="1447800"/>
                    </a:lnTo>
                    <a:cubicBezTo>
                      <a:pt x="7924800" y="1447800"/>
                      <a:pt x="7924800" y="1447800"/>
                      <a:pt x="7912100" y="1447800"/>
                    </a:cubicBezTo>
                    <a:lnTo>
                      <a:pt x="7797800" y="2133600"/>
                    </a:lnTo>
                    <a:cubicBezTo>
                      <a:pt x="7797800" y="2209800"/>
                      <a:pt x="7734300" y="2260600"/>
                      <a:pt x="7658100" y="2260600"/>
                    </a:cubicBezTo>
                    <a:lnTo>
                      <a:pt x="7607300" y="2260600"/>
                    </a:lnTo>
                    <a:cubicBezTo>
                      <a:pt x="7594600" y="2260600"/>
                      <a:pt x="7594600" y="2247900"/>
                      <a:pt x="7581900" y="2247900"/>
                    </a:cubicBezTo>
                    <a:cubicBezTo>
                      <a:pt x="7581900" y="2235200"/>
                      <a:pt x="7569200" y="2235200"/>
                      <a:pt x="7569200" y="2222500"/>
                    </a:cubicBezTo>
                    <a:lnTo>
                      <a:pt x="7645400" y="1409700"/>
                    </a:lnTo>
                    <a:lnTo>
                      <a:pt x="7708900" y="965200"/>
                    </a:lnTo>
                    <a:close/>
                    <a:moveTo>
                      <a:pt x="9385300" y="0"/>
                    </a:moveTo>
                    <a:cubicBezTo>
                      <a:pt x="9271000" y="0"/>
                      <a:pt x="9169400" y="88900"/>
                      <a:pt x="9169400" y="215900"/>
                    </a:cubicBezTo>
                    <a:lnTo>
                      <a:pt x="9169400" y="279400"/>
                    </a:lnTo>
                    <a:cubicBezTo>
                      <a:pt x="9169400" y="393700"/>
                      <a:pt x="9271000" y="495300"/>
                      <a:pt x="9385300" y="495300"/>
                    </a:cubicBezTo>
                    <a:cubicBezTo>
                      <a:pt x="9499600" y="495300"/>
                      <a:pt x="9601200" y="393700"/>
                      <a:pt x="9601200" y="279400"/>
                    </a:cubicBezTo>
                    <a:lnTo>
                      <a:pt x="9601200" y="215900"/>
                    </a:lnTo>
                    <a:cubicBezTo>
                      <a:pt x="9601200" y="88900"/>
                      <a:pt x="9499600" y="0"/>
                      <a:pt x="9385300" y="0"/>
                    </a:cubicBezTo>
                    <a:close/>
                    <a:moveTo>
                      <a:pt x="9169400" y="965200"/>
                    </a:moveTo>
                    <a:cubicBezTo>
                      <a:pt x="9169400" y="965200"/>
                      <a:pt x="9156700" y="952500"/>
                      <a:pt x="9156700" y="965200"/>
                    </a:cubicBezTo>
                    <a:lnTo>
                      <a:pt x="9004300" y="1320800"/>
                    </a:lnTo>
                    <a:cubicBezTo>
                      <a:pt x="8978900" y="1371600"/>
                      <a:pt x="8928100" y="1409700"/>
                      <a:pt x="8864600" y="1409700"/>
                    </a:cubicBezTo>
                    <a:lnTo>
                      <a:pt x="8801100" y="1409700"/>
                    </a:lnTo>
                    <a:cubicBezTo>
                      <a:pt x="8788400" y="1409700"/>
                      <a:pt x="8775700" y="1409700"/>
                      <a:pt x="8775700" y="1397000"/>
                    </a:cubicBezTo>
                    <a:cubicBezTo>
                      <a:pt x="8763000" y="1384300"/>
                      <a:pt x="8763000" y="1371600"/>
                      <a:pt x="8775700" y="1358900"/>
                    </a:cubicBezTo>
                    <a:lnTo>
                      <a:pt x="8966200" y="914400"/>
                    </a:lnTo>
                    <a:lnTo>
                      <a:pt x="9029700" y="736600"/>
                    </a:lnTo>
                    <a:cubicBezTo>
                      <a:pt x="9080500" y="635000"/>
                      <a:pt x="9182100" y="558800"/>
                      <a:pt x="9296400" y="558800"/>
                    </a:cubicBezTo>
                    <a:lnTo>
                      <a:pt x="9474200" y="558800"/>
                    </a:lnTo>
                    <a:cubicBezTo>
                      <a:pt x="9588500" y="558800"/>
                      <a:pt x="9690100" y="635000"/>
                      <a:pt x="9740900" y="736600"/>
                    </a:cubicBezTo>
                    <a:lnTo>
                      <a:pt x="9804400" y="914400"/>
                    </a:lnTo>
                    <a:lnTo>
                      <a:pt x="9994900" y="1358900"/>
                    </a:lnTo>
                    <a:cubicBezTo>
                      <a:pt x="10007600" y="1371600"/>
                      <a:pt x="10007600" y="1384300"/>
                      <a:pt x="9994900" y="1397000"/>
                    </a:cubicBezTo>
                    <a:cubicBezTo>
                      <a:pt x="9994900" y="1409700"/>
                      <a:pt x="9982200" y="1409700"/>
                      <a:pt x="9969500" y="1409700"/>
                    </a:cubicBezTo>
                    <a:lnTo>
                      <a:pt x="9906000" y="1409700"/>
                    </a:lnTo>
                    <a:cubicBezTo>
                      <a:pt x="9842500" y="1409700"/>
                      <a:pt x="9791700" y="1371600"/>
                      <a:pt x="9766300" y="1320800"/>
                    </a:cubicBezTo>
                    <a:lnTo>
                      <a:pt x="9613900" y="965200"/>
                    </a:lnTo>
                    <a:cubicBezTo>
                      <a:pt x="9613900" y="952500"/>
                      <a:pt x="9601200" y="965200"/>
                      <a:pt x="9601200" y="965200"/>
                    </a:cubicBezTo>
                    <a:lnTo>
                      <a:pt x="9664700" y="1409700"/>
                    </a:lnTo>
                    <a:lnTo>
                      <a:pt x="9740900" y="2222500"/>
                    </a:lnTo>
                    <a:cubicBezTo>
                      <a:pt x="9740900" y="2235200"/>
                      <a:pt x="9728200" y="2235200"/>
                      <a:pt x="9728200" y="2247900"/>
                    </a:cubicBezTo>
                    <a:cubicBezTo>
                      <a:pt x="9715500" y="2247900"/>
                      <a:pt x="9715500" y="2260600"/>
                      <a:pt x="9702800" y="2260600"/>
                    </a:cubicBezTo>
                    <a:lnTo>
                      <a:pt x="9652000" y="2260600"/>
                    </a:lnTo>
                    <a:cubicBezTo>
                      <a:pt x="9575800" y="2260600"/>
                      <a:pt x="9512300" y="2209800"/>
                      <a:pt x="9512300" y="2133600"/>
                    </a:cubicBezTo>
                    <a:lnTo>
                      <a:pt x="9398000" y="1447800"/>
                    </a:lnTo>
                    <a:cubicBezTo>
                      <a:pt x="9385300" y="1447800"/>
                      <a:pt x="9385300" y="1447800"/>
                      <a:pt x="9372600" y="1447800"/>
                    </a:cubicBezTo>
                    <a:lnTo>
                      <a:pt x="9258300" y="2133600"/>
                    </a:lnTo>
                    <a:cubicBezTo>
                      <a:pt x="9258300" y="2209800"/>
                      <a:pt x="9194800" y="2260600"/>
                      <a:pt x="9118600" y="2260600"/>
                    </a:cubicBezTo>
                    <a:lnTo>
                      <a:pt x="9067800" y="2260600"/>
                    </a:lnTo>
                    <a:cubicBezTo>
                      <a:pt x="9055100" y="2260600"/>
                      <a:pt x="9055100" y="2247900"/>
                      <a:pt x="9042400" y="2247900"/>
                    </a:cubicBezTo>
                    <a:cubicBezTo>
                      <a:pt x="9042400" y="2235200"/>
                      <a:pt x="9029700" y="2235200"/>
                      <a:pt x="9029700" y="2222500"/>
                    </a:cubicBezTo>
                    <a:lnTo>
                      <a:pt x="9105900" y="1409700"/>
                    </a:lnTo>
                    <a:lnTo>
                      <a:pt x="9169400" y="965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2" name="Freeform 12"/>
          <p:cNvSpPr/>
          <p:nvPr/>
        </p:nvSpPr>
        <p:spPr>
          <a:xfrm rot="1829439">
            <a:off x="1010936" y="7173845"/>
            <a:ext cx="2369508" cy="1593494"/>
          </a:xfrm>
          <a:custGeom>
            <a:avLst/>
            <a:gdLst/>
            <a:ahLst/>
            <a:cxnLst/>
            <a:rect l="l" t="t" r="r" b="b"/>
            <a:pathLst>
              <a:path w="2369508" h="1593494">
                <a:moveTo>
                  <a:pt x="0" y="0"/>
                </a:moveTo>
                <a:lnTo>
                  <a:pt x="2369507" y="0"/>
                </a:lnTo>
                <a:lnTo>
                  <a:pt x="2369507" y="1593494"/>
                </a:lnTo>
                <a:lnTo>
                  <a:pt x="0" y="1593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1028700" y="1116629"/>
            <a:ext cx="10869104" cy="190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endParaRPr/>
          </a:p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C Novatica 2"/>
              </a:rPr>
              <a:t>Kolik by z toho m﻿ohlo kápnout?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23925"/>
            <a:ext cx="16111237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C Novatica 1"/>
              </a:rPr>
              <a:t>Náš cíl - potřebujeme 2 000 000 Kč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475291"/>
            <a:ext cx="5645944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C Novatica 1"/>
              </a:rPr>
              <a:t>FRIN odpověděl</a:t>
            </a:r>
            <a:r>
              <a:rPr lang="en-US" sz="5499">
                <a:solidFill>
                  <a:srgbClr val="00156D"/>
                </a:solidFill>
                <a:latin typeface="BC Novatica 1"/>
              </a:rPr>
              <a:t>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46239" y="5305894"/>
            <a:ext cx="11140961" cy="415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9265" lvl="1" indent="-524632">
              <a:lnSpc>
                <a:spcPts val="8407"/>
              </a:lnSpc>
              <a:buFont typeface="Arial"/>
              <a:buChar char="•"/>
            </a:pPr>
            <a:r>
              <a:rPr lang="en-US" sz="4859" dirty="0" err="1">
                <a:solidFill>
                  <a:srgbClr val="00156D"/>
                </a:solidFill>
                <a:latin typeface="BC Novatica 2"/>
              </a:rPr>
              <a:t>Dobře</a:t>
            </a:r>
            <a:r>
              <a:rPr lang="en-US" sz="4859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4859" dirty="0" err="1">
                <a:solidFill>
                  <a:srgbClr val="00156D"/>
                </a:solidFill>
                <a:latin typeface="BC Novatica 2"/>
              </a:rPr>
              <a:t>si</a:t>
            </a:r>
            <a:r>
              <a:rPr lang="en-US" sz="4859" dirty="0">
                <a:solidFill>
                  <a:srgbClr val="00156D"/>
                </a:solidFill>
                <a:latin typeface="BC Novatica 2"/>
              </a:rPr>
              <a:t> to </a:t>
            </a:r>
            <a:r>
              <a:rPr lang="en-US" sz="4859" dirty="0" err="1">
                <a:solidFill>
                  <a:srgbClr val="00156D"/>
                </a:solidFill>
                <a:latin typeface="BC Novatica 2"/>
              </a:rPr>
              <a:t>spočítej</a:t>
            </a:r>
            <a:r>
              <a:rPr lang="en-US" sz="4859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4859" dirty="0" err="1">
                <a:solidFill>
                  <a:srgbClr val="00156D"/>
                </a:solidFill>
                <a:latin typeface="BC Novatica 2"/>
              </a:rPr>
              <a:t>předem</a:t>
            </a:r>
            <a:r>
              <a:rPr lang="en-US" sz="4859" dirty="0">
                <a:solidFill>
                  <a:srgbClr val="00156D"/>
                </a:solidFill>
                <a:latin typeface="BC Novatica 2"/>
              </a:rPr>
              <a:t>. </a:t>
            </a:r>
          </a:p>
          <a:p>
            <a:pPr marL="1049265" lvl="1" indent="-524632">
              <a:lnSpc>
                <a:spcPts val="8407"/>
              </a:lnSpc>
              <a:buFont typeface="Arial"/>
              <a:buChar char="•"/>
            </a:pPr>
            <a:r>
              <a:rPr lang="en-US" sz="4859" dirty="0" err="1">
                <a:solidFill>
                  <a:srgbClr val="00156D"/>
                </a:solidFill>
                <a:latin typeface="BC Novatica 2"/>
              </a:rPr>
              <a:t>Mohlo</a:t>
            </a:r>
            <a:r>
              <a:rPr lang="en-US" sz="4859" dirty="0">
                <a:solidFill>
                  <a:srgbClr val="00156D"/>
                </a:solidFill>
                <a:latin typeface="BC Novatica 2"/>
              </a:rPr>
              <a:t> by to </a:t>
            </a:r>
            <a:r>
              <a:rPr lang="en-US" sz="4859" dirty="0" err="1">
                <a:solidFill>
                  <a:srgbClr val="00156D"/>
                </a:solidFill>
                <a:latin typeface="BC Novatica 2"/>
              </a:rPr>
              <a:t>vyjít</a:t>
            </a:r>
            <a:r>
              <a:rPr lang="en-US" sz="4859" dirty="0">
                <a:solidFill>
                  <a:srgbClr val="00156D"/>
                </a:solidFill>
                <a:latin typeface="BC Novatica 2"/>
              </a:rPr>
              <a:t>…</a:t>
            </a:r>
            <a:endParaRPr lang="cs-CZ" sz="4859" dirty="0">
              <a:solidFill>
                <a:srgbClr val="00156D"/>
              </a:solidFill>
              <a:latin typeface="BC Novatica 2"/>
            </a:endParaRPr>
          </a:p>
          <a:p>
            <a:pPr marL="524633" lvl="1">
              <a:lnSpc>
                <a:spcPts val="8407"/>
              </a:lnSpc>
            </a:pPr>
            <a:endParaRPr lang="en-US" sz="4859" dirty="0">
              <a:solidFill>
                <a:srgbClr val="00156D"/>
              </a:solidFill>
              <a:latin typeface="BC Novatica 2"/>
            </a:endParaRPr>
          </a:p>
          <a:p>
            <a:pPr algn="l">
              <a:lnSpc>
                <a:spcPts val="8407"/>
              </a:lnSpc>
            </a:pPr>
            <a:r>
              <a:rPr lang="en-US" sz="4859" dirty="0" err="1">
                <a:solidFill>
                  <a:srgbClr val="00156D"/>
                </a:solidFill>
                <a:latin typeface="BC Novatica 1"/>
              </a:rPr>
              <a:t>Spočítali</a:t>
            </a:r>
            <a:r>
              <a:rPr lang="en-US" sz="4859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859" dirty="0" err="1">
                <a:solidFill>
                  <a:srgbClr val="00156D"/>
                </a:solidFill>
                <a:latin typeface="BC Novatica 1"/>
              </a:rPr>
              <a:t>jsme</a:t>
            </a:r>
            <a:r>
              <a:rPr lang="en-US" sz="4859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859" dirty="0" err="1">
                <a:solidFill>
                  <a:srgbClr val="00156D"/>
                </a:solidFill>
                <a:latin typeface="BC Novatica 1"/>
              </a:rPr>
              <a:t>dárcovský</a:t>
            </a:r>
            <a:r>
              <a:rPr lang="en-US" sz="4859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859" dirty="0" err="1">
                <a:solidFill>
                  <a:srgbClr val="00156D"/>
                </a:solidFill>
                <a:latin typeface="BC Novatica 1"/>
              </a:rPr>
              <a:t>potenciál</a:t>
            </a:r>
            <a:endParaRPr lang="en-US" sz="4859" dirty="0">
              <a:solidFill>
                <a:srgbClr val="00156D"/>
              </a:solidFill>
              <a:latin typeface="BC Novatica 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1447" y="-1937064"/>
            <a:ext cx="21860806" cy="218608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032089" y="1028700"/>
            <a:ext cx="5467021" cy="856313"/>
            <a:chOff x="0" y="0"/>
            <a:chExt cx="7289362" cy="114175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7289362" cy="1141750"/>
              <a:chOff x="0" y="0"/>
              <a:chExt cx="14414500" cy="22577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2700" y="0"/>
                <a:ext cx="4165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4165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394200" y="0"/>
                <a:ext cx="10007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007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  <a:moveTo>
                      <a:pt x="5003800" y="0"/>
                    </a:moveTo>
                    <a:cubicBezTo>
                      <a:pt x="4889500" y="0"/>
                      <a:pt x="4787900" y="88900"/>
                      <a:pt x="4787900" y="215900"/>
                    </a:cubicBezTo>
                    <a:lnTo>
                      <a:pt x="4787900" y="279400"/>
                    </a:lnTo>
                    <a:cubicBezTo>
                      <a:pt x="4787900" y="393700"/>
                      <a:pt x="4889500" y="495300"/>
                      <a:pt x="5003800" y="495300"/>
                    </a:cubicBezTo>
                    <a:cubicBezTo>
                      <a:pt x="5118100" y="495300"/>
                      <a:pt x="5219700" y="393700"/>
                      <a:pt x="5219700" y="279400"/>
                    </a:cubicBezTo>
                    <a:lnTo>
                      <a:pt x="5219700" y="215900"/>
                    </a:lnTo>
                    <a:cubicBezTo>
                      <a:pt x="5219700" y="88900"/>
                      <a:pt x="5118100" y="0"/>
                      <a:pt x="5003800" y="0"/>
                    </a:cubicBezTo>
                    <a:close/>
                    <a:moveTo>
                      <a:pt x="4787900" y="965200"/>
                    </a:moveTo>
                    <a:cubicBezTo>
                      <a:pt x="4787900" y="965200"/>
                      <a:pt x="4775200" y="952500"/>
                      <a:pt x="4775200" y="965200"/>
                    </a:cubicBezTo>
                    <a:lnTo>
                      <a:pt x="4622800" y="1320800"/>
                    </a:lnTo>
                    <a:cubicBezTo>
                      <a:pt x="4597400" y="1371600"/>
                      <a:pt x="4546600" y="1409700"/>
                      <a:pt x="4483100" y="1409700"/>
                    </a:cubicBezTo>
                    <a:lnTo>
                      <a:pt x="4419600" y="1409700"/>
                    </a:lnTo>
                    <a:cubicBezTo>
                      <a:pt x="4406900" y="1409700"/>
                      <a:pt x="4394200" y="1409700"/>
                      <a:pt x="4394200" y="1397000"/>
                    </a:cubicBezTo>
                    <a:cubicBezTo>
                      <a:pt x="4381500" y="1384300"/>
                      <a:pt x="4381500" y="1371600"/>
                      <a:pt x="4394200" y="1358900"/>
                    </a:cubicBezTo>
                    <a:lnTo>
                      <a:pt x="4584700" y="914400"/>
                    </a:lnTo>
                    <a:lnTo>
                      <a:pt x="4648200" y="736600"/>
                    </a:lnTo>
                    <a:cubicBezTo>
                      <a:pt x="4699000" y="635000"/>
                      <a:pt x="4800600" y="558800"/>
                      <a:pt x="4914900" y="558800"/>
                    </a:cubicBezTo>
                    <a:lnTo>
                      <a:pt x="5092700" y="558800"/>
                    </a:lnTo>
                    <a:cubicBezTo>
                      <a:pt x="5207000" y="558800"/>
                      <a:pt x="5308600" y="635000"/>
                      <a:pt x="5359400" y="736600"/>
                    </a:cubicBezTo>
                    <a:lnTo>
                      <a:pt x="5422900" y="914400"/>
                    </a:lnTo>
                    <a:lnTo>
                      <a:pt x="5613400" y="1358900"/>
                    </a:lnTo>
                    <a:cubicBezTo>
                      <a:pt x="5626100" y="1371600"/>
                      <a:pt x="5626100" y="1384300"/>
                      <a:pt x="5613400" y="1397000"/>
                    </a:cubicBezTo>
                    <a:cubicBezTo>
                      <a:pt x="5613400" y="1409700"/>
                      <a:pt x="5600700" y="1409700"/>
                      <a:pt x="5588000" y="1409700"/>
                    </a:cubicBezTo>
                    <a:lnTo>
                      <a:pt x="5524500" y="1409700"/>
                    </a:lnTo>
                    <a:cubicBezTo>
                      <a:pt x="5461000" y="1409700"/>
                      <a:pt x="5410200" y="1371600"/>
                      <a:pt x="5384800" y="1320800"/>
                    </a:cubicBezTo>
                    <a:lnTo>
                      <a:pt x="5232400" y="965200"/>
                    </a:lnTo>
                    <a:cubicBezTo>
                      <a:pt x="5232400" y="952500"/>
                      <a:pt x="5219700" y="965200"/>
                      <a:pt x="5219700" y="965200"/>
                    </a:cubicBezTo>
                    <a:lnTo>
                      <a:pt x="5283200" y="1409700"/>
                    </a:lnTo>
                    <a:lnTo>
                      <a:pt x="5359400" y="2222500"/>
                    </a:lnTo>
                    <a:cubicBezTo>
                      <a:pt x="5359400" y="2235200"/>
                      <a:pt x="5346700" y="2235200"/>
                      <a:pt x="5346700" y="2247900"/>
                    </a:cubicBezTo>
                    <a:cubicBezTo>
                      <a:pt x="5334000" y="2247900"/>
                      <a:pt x="5334000" y="2260600"/>
                      <a:pt x="5321300" y="2260600"/>
                    </a:cubicBezTo>
                    <a:lnTo>
                      <a:pt x="5270500" y="2260600"/>
                    </a:lnTo>
                    <a:cubicBezTo>
                      <a:pt x="5194300" y="2260600"/>
                      <a:pt x="5130800" y="2209800"/>
                      <a:pt x="5130800" y="2133600"/>
                    </a:cubicBezTo>
                    <a:lnTo>
                      <a:pt x="5016500" y="1447800"/>
                    </a:lnTo>
                    <a:cubicBezTo>
                      <a:pt x="5003800" y="1447800"/>
                      <a:pt x="5003800" y="1447800"/>
                      <a:pt x="4991100" y="1447800"/>
                    </a:cubicBezTo>
                    <a:lnTo>
                      <a:pt x="4876800" y="2133600"/>
                    </a:lnTo>
                    <a:cubicBezTo>
                      <a:pt x="4876800" y="2209800"/>
                      <a:pt x="4813300" y="2260600"/>
                      <a:pt x="4737100" y="2260600"/>
                    </a:cubicBezTo>
                    <a:lnTo>
                      <a:pt x="4686300" y="2260600"/>
                    </a:lnTo>
                    <a:cubicBezTo>
                      <a:pt x="4673600" y="2260600"/>
                      <a:pt x="4673600" y="2247900"/>
                      <a:pt x="4660900" y="2247900"/>
                    </a:cubicBezTo>
                    <a:cubicBezTo>
                      <a:pt x="4660900" y="2235200"/>
                      <a:pt x="4648200" y="2235200"/>
                      <a:pt x="4648200" y="2222500"/>
                    </a:cubicBezTo>
                    <a:lnTo>
                      <a:pt x="4724400" y="1409700"/>
                    </a:lnTo>
                    <a:lnTo>
                      <a:pt x="4787900" y="965200"/>
                    </a:lnTo>
                    <a:close/>
                    <a:moveTo>
                      <a:pt x="6464300" y="0"/>
                    </a:moveTo>
                    <a:cubicBezTo>
                      <a:pt x="6350000" y="0"/>
                      <a:pt x="6248400" y="88900"/>
                      <a:pt x="6248400" y="215900"/>
                    </a:cubicBezTo>
                    <a:lnTo>
                      <a:pt x="6248400" y="279400"/>
                    </a:lnTo>
                    <a:cubicBezTo>
                      <a:pt x="6248400" y="393700"/>
                      <a:pt x="6350000" y="495300"/>
                      <a:pt x="6464300" y="495300"/>
                    </a:cubicBezTo>
                    <a:cubicBezTo>
                      <a:pt x="6578600" y="495300"/>
                      <a:pt x="6680200" y="393700"/>
                      <a:pt x="6680200" y="279400"/>
                    </a:cubicBezTo>
                    <a:lnTo>
                      <a:pt x="6680200" y="215900"/>
                    </a:lnTo>
                    <a:cubicBezTo>
                      <a:pt x="6680200" y="88900"/>
                      <a:pt x="6578600" y="0"/>
                      <a:pt x="6464300" y="0"/>
                    </a:cubicBezTo>
                    <a:close/>
                    <a:moveTo>
                      <a:pt x="6248400" y="965200"/>
                    </a:moveTo>
                    <a:cubicBezTo>
                      <a:pt x="6248400" y="965200"/>
                      <a:pt x="6235700" y="952500"/>
                      <a:pt x="6235700" y="965200"/>
                    </a:cubicBezTo>
                    <a:lnTo>
                      <a:pt x="6083300" y="1320800"/>
                    </a:lnTo>
                    <a:cubicBezTo>
                      <a:pt x="6057900" y="1371600"/>
                      <a:pt x="6007100" y="1409700"/>
                      <a:pt x="5943600" y="1409700"/>
                    </a:cubicBezTo>
                    <a:lnTo>
                      <a:pt x="5880100" y="1409700"/>
                    </a:lnTo>
                    <a:cubicBezTo>
                      <a:pt x="5867400" y="1409700"/>
                      <a:pt x="5854700" y="1409700"/>
                      <a:pt x="5854700" y="1397000"/>
                    </a:cubicBezTo>
                    <a:cubicBezTo>
                      <a:pt x="5842000" y="1384300"/>
                      <a:pt x="5842000" y="1371600"/>
                      <a:pt x="5854700" y="1358900"/>
                    </a:cubicBezTo>
                    <a:lnTo>
                      <a:pt x="6045200" y="914400"/>
                    </a:lnTo>
                    <a:lnTo>
                      <a:pt x="6108700" y="736600"/>
                    </a:lnTo>
                    <a:cubicBezTo>
                      <a:pt x="6159500" y="635000"/>
                      <a:pt x="6261100" y="558800"/>
                      <a:pt x="6375400" y="558800"/>
                    </a:cubicBezTo>
                    <a:lnTo>
                      <a:pt x="6553200" y="558800"/>
                    </a:lnTo>
                    <a:cubicBezTo>
                      <a:pt x="6667500" y="558800"/>
                      <a:pt x="6769100" y="635000"/>
                      <a:pt x="6819900" y="736600"/>
                    </a:cubicBezTo>
                    <a:lnTo>
                      <a:pt x="6883400" y="914400"/>
                    </a:lnTo>
                    <a:lnTo>
                      <a:pt x="7073900" y="1358900"/>
                    </a:lnTo>
                    <a:cubicBezTo>
                      <a:pt x="7086600" y="1371600"/>
                      <a:pt x="7086600" y="1384300"/>
                      <a:pt x="7073900" y="1397000"/>
                    </a:cubicBezTo>
                    <a:cubicBezTo>
                      <a:pt x="7073900" y="1409700"/>
                      <a:pt x="7061200" y="1409700"/>
                      <a:pt x="7048500" y="1409700"/>
                    </a:cubicBezTo>
                    <a:lnTo>
                      <a:pt x="6985000" y="1409700"/>
                    </a:lnTo>
                    <a:cubicBezTo>
                      <a:pt x="6921500" y="1409700"/>
                      <a:pt x="6870700" y="1371600"/>
                      <a:pt x="6845300" y="1320800"/>
                    </a:cubicBezTo>
                    <a:lnTo>
                      <a:pt x="6692900" y="965200"/>
                    </a:lnTo>
                    <a:cubicBezTo>
                      <a:pt x="6692900" y="952500"/>
                      <a:pt x="6680200" y="965200"/>
                      <a:pt x="6680200" y="965200"/>
                    </a:cubicBezTo>
                    <a:lnTo>
                      <a:pt x="6743700" y="1409700"/>
                    </a:lnTo>
                    <a:lnTo>
                      <a:pt x="6819900" y="2222500"/>
                    </a:lnTo>
                    <a:cubicBezTo>
                      <a:pt x="6819900" y="2235200"/>
                      <a:pt x="6807200" y="2235200"/>
                      <a:pt x="6807200" y="2247900"/>
                    </a:cubicBezTo>
                    <a:cubicBezTo>
                      <a:pt x="6794500" y="2247900"/>
                      <a:pt x="6794500" y="2260600"/>
                      <a:pt x="6781800" y="2260600"/>
                    </a:cubicBezTo>
                    <a:lnTo>
                      <a:pt x="6731000" y="2260600"/>
                    </a:lnTo>
                    <a:cubicBezTo>
                      <a:pt x="6654800" y="2260600"/>
                      <a:pt x="6591300" y="2209800"/>
                      <a:pt x="6591300" y="2133600"/>
                    </a:cubicBezTo>
                    <a:lnTo>
                      <a:pt x="6477000" y="1447800"/>
                    </a:lnTo>
                    <a:cubicBezTo>
                      <a:pt x="6464300" y="1447800"/>
                      <a:pt x="6464300" y="1447800"/>
                      <a:pt x="6451600" y="1447800"/>
                    </a:cubicBezTo>
                    <a:lnTo>
                      <a:pt x="6337300" y="2133600"/>
                    </a:lnTo>
                    <a:cubicBezTo>
                      <a:pt x="6337300" y="2209800"/>
                      <a:pt x="6273800" y="2260600"/>
                      <a:pt x="6197600" y="2260600"/>
                    </a:cubicBezTo>
                    <a:lnTo>
                      <a:pt x="6146800" y="2260600"/>
                    </a:lnTo>
                    <a:cubicBezTo>
                      <a:pt x="6134100" y="2260600"/>
                      <a:pt x="6134100" y="2247900"/>
                      <a:pt x="6121400" y="2247900"/>
                    </a:cubicBezTo>
                    <a:cubicBezTo>
                      <a:pt x="6121400" y="2235200"/>
                      <a:pt x="6108700" y="2235200"/>
                      <a:pt x="6108700" y="2222500"/>
                    </a:cubicBezTo>
                    <a:lnTo>
                      <a:pt x="6184900" y="1409700"/>
                    </a:lnTo>
                    <a:lnTo>
                      <a:pt x="6248400" y="965200"/>
                    </a:lnTo>
                    <a:close/>
                    <a:moveTo>
                      <a:pt x="7924800" y="0"/>
                    </a:moveTo>
                    <a:cubicBezTo>
                      <a:pt x="7810500" y="0"/>
                      <a:pt x="7708900" y="88900"/>
                      <a:pt x="7708900" y="215900"/>
                    </a:cubicBezTo>
                    <a:lnTo>
                      <a:pt x="7708900" y="279400"/>
                    </a:lnTo>
                    <a:cubicBezTo>
                      <a:pt x="7708900" y="393700"/>
                      <a:pt x="7810500" y="495300"/>
                      <a:pt x="7924800" y="495300"/>
                    </a:cubicBezTo>
                    <a:cubicBezTo>
                      <a:pt x="8039100" y="495300"/>
                      <a:pt x="8140700" y="393700"/>
                      <a:pt x="8140700" y="279400"/>
                    </a:cubicBezTo>
                    <a:lnTo>
                      <a:pt x="8140700" y="215900"/>
                    </a:lnTo>
                    <a:cubicBezTo>
                      <a:pt x="8140700" y="88900"/>
                      <a:pt x="8039100" y="0"/>
                      <a:pt x="7924800" y="0"/>
                    </a:cubicBezTo>
                    <a:close/>
                    <a:moveTo>
                      <a:pt x="7708900" y="965200"/>
                    </a:moveTo>
                    <a:cubicBezTo>
                      <a:pt x="7708900" y="965200"/>
                      <a:pt x="7696200" y="952500"/>
                      <a:pt x="7696200" y="965200"/>
                    </a:cubicBezTo>
                    <a:lnTo>
                      <a:pt x="7543800" y="1320800"/>
                    </a:lnTo>
                    <a:cubicBezTo>
                      <a:pt x="7518400" y="1371600"/>
                      <a:pt x="7467600" y="1409700"/>
                      <a:pt x="7404100" y="1409700"/>
                    </a:cubicBezTo>
                    <a:lnTo>
                      <a:pt x="7340600" y="1409700"/>
                    </a:lnTo>
                    <a:cubicBezTo>
                      <a:pt x="7327900" y="1409700"/>
                      <a:pt x="7315200" y="1409700"/>
                      <a:pt x="7315200" y="1397000"/>
                    </a:cubicBezTo>
                    <a:cubicBezTo>
                      <a:pt x="7302500" y="1384300"/>
                      <a:pt x="7302500" y="1371600"/>
                      <a:pt x="7315200" y="1358900"/>
                    </a:cubicBezTo>
                    <a:lnTo>
                      <a:pt x="7505700" y="914400"/>
                    </a:lnTo>
                    <a:lnTo>
                      <a:pt x="7569200" y="736600"/>
                    </a:lnTo>
                    <a:cubicBezTo>
                      <a:pt x="7620000" y="635000"/>
                      <a:pt x="7721600" y="558800"/>
                      <a:pt x="7835900" y="558800"/>
                    </a:cubicBezTo>
                    <a:lnTo>
                      <a:pt x="8013700" y="558800"/>
                    </a:lnTo>
                    <a:cubicBezTo>
                      <a:pt x="8128000" y="558800"/>
                      <a:pt x="8229600" y="635000"/>
                      <a:pt x="8280400" y="736600"/>
                    </a:cubicBezTo>
                    <a:lnTo>
                      <a:pt x="8343900" y="914400"/>
                    </a:lnTo>
                    <a:lnTo>
                      <a:pt x="8534400" y="1358900"/>
                    </a:lnTo>
                    <a:cubicBezTo>
                      <a:pt x="8547100" y="1371600"/>
                      <a:pt x="8547100" y="1384300"/>
                      <a:pt x="8534400" y="1397000"/>
                    </a:cubicBezTo>
                    <a:cubicBezTo>
                      <a:pt x="8534400" y="1409700"/>
                      <a:pt x="8521700" y="1409700"/>
                      <a:pt x="8509000" y="1409700"/>
                    </a:cubicBezTo>
                    <a:lnTo>
                      <a:pt x="8445500" y="1409700"/>
                    </a:lnTo>
                    <a:cubicBezTo>
                      <a:pt x="8382000" y="1409700"/>
                      <a:pt x="8331200" y="1371600"/>
                      <a:pt x="8305800" y="1320800"/>
                    </a:cubicBezTo>
                    <a:lnTo>
                      <a:pt x="8153400" y="965200"/>
                    </a:lnTo>
                    <a:cubicBezTo>
                      <a:pt x="8153400" y="952500"/>
                      <a:pt x="8140700" y="965200"/>
                      <a:pt x="8140700" y="965200"/>
                    </a:cubicBezTo>
                    <a:lnTo>
                      <a:pt x="8204200" y="1409700"/>
                    </a:lnTo>
                    <a:lnTo>
                      <a:pt x="8280400" y="2222500"/>
                    </a:lnTo>
                    <a:cubicBezTo>
                      <a:pt x="8280400" y="2235200"/>
                      <a:pt x="8267700" y="2235200"/>
                      <a:pt x="8267700" y="2247900"/>
                    </a:cubicBezTo>
                    <a:cubicBezTo>
                      <a:pt x="8255000" y="2247900"/>
                      <a:pt x="8255000" y="2260600"/>
                      <a:pt x="8242300" y="2260600"/>
                    </a:cubicBezTo>
                    <a:lnTo>
                      <a:pt x="8191500" y="2260600"/>
                    </a:lnTo>
                    <a:cubicBezTo>
                      <a:pt x="8115300" y="2260600"/>
                      <a:pt x="8051800" y="2209800"/>
                      <a:pt x="8051800" y="2133600"/>
                    </a:cubicBezTo>
                    <a:lnTo>
                      <a:pt x="7937500" y="1447800"/>
                    </a:lnTo>
                    <a:cubicBezTo>
                      <a:pt x="7924800" y="1447800"/>
                      <a:pt x="7924800" y="1447800"/>
                      <a:pt x="7912100" y="1447800"/>
                    </a:cubicBezTo>
                    <a:lnTo>
                      <a:pt x="7797800" y="2133600"/>
                    </a:lnTo>
                    <a:cubicBezTo>
                      <a:pt x="7797800" y="2209800"/>
                      <a:pt x="7734300" y="2260600"/>
                      <a:pt x="7658100" y="2260600"/>
                    </a:cubicBezTo>
                    <a:lnTo>
                      <a:pt x="7607300" y="2260600"/>
                    </a:lnTo>
                    <a:cubicBezTo>
                      <a:pt x="7594600" y="2260600"/>
                      <a:pt x="7594600" y="2247900"/>
                      <a:pt x="7581900" y="2247900"/>
                    </a:cubicBezTo>
                    <a:cubicBezTo>
                      <a:pt x="7581900" y="2235200"/>
                      <a:pt x="7569200" y="2235200"/>
                      <a:pt x="7569200" y="2222500"/>
                    </a:cubicBezTo>
                    <a:lnTo>
                      <a:pt x="7645400" y="1409700"/>
                    </a:lnTo>
                    <a:lnTo>
                      <a:pt x="7708900" y="965200"/>
                    </a:lnTo>
                    <a:close/>
                    <a:moveTo>
                      <a:pt x="9385300" y="0"/>
                    </a:moveTo>
                    <a:cubicBezTo>
                      <a:pt x="9271000" y="0"/>
                      <a:pt x="9169400" y="88900"/>
                      <a:pt x="9169400" y="215900"/>
                    </a:cubicBezTo>
                    <a:lnTo>
                      <a:pt x="9169400" y="279400"/>
                    </a:lnTo>
                    <a:cubicBezTo>
                      <a:pt x="9169400" y="393700"/>
                      <a:pt x="9271000" y="495300"/>
                      <a:pt x="9385300" y="495300"/>
                    </a:cubicBezTo>
                    <a:cubicBezTo>
                      <a:pt x="9499600" y="495300"/>
                      <a:pt x="9601200" y="393700"/>
                      <a:pt x="9601200" y="279400"/>
                    </a:cubicBezTo>
                    <a:lnTo>
                      <a:pt x="9601200" y="215900"/>
                    </a:lnTo>
                    <a:cubicBezTo>
                      <a:pt x="9601200" y="88900"/>
                      <a:pt x="9499600" y="0"/>
                      <a:pt x="9385300" y="0"/>
                    </a:cubicBezTo>
                    <a:close/>
                    <a:moveTo>
                      <a:pt x="9169400" y="965200"/>
                    </a:moveTo>
                    <a:cubicBezTo>
                      <a:pt x="9169400" y="965200"/>
                      <a:pt x="9156700" y="952500"/>
                      <a:pt x="9156700" y="965200"/>
                    </a:cubicBezTo>
                    <a:lnTo>
                      <a:pt x="9004300" y="1320800"/>
                    </a:lnTo>
                    <a:cubicBezTo>
                      <a:pt x="8978900" y="1371600"/>
                      <a:pt x="8928100" y="1409700"/>
                      <a:pt x="8864600" y="1409700"/>
                    </a:cubicBezTo>
                    <a:lnTo>
                      <a:pt x="8801100" y="1409700"/>
                    </a:lnTo>
                    <a:cubicBezTo>
                      <a:pt x="8788400" y="1409700"/>
                      <a:pt x="8775700" y="1409700"/>
                      <a:pt x="8775700" y="1397000"/>
                    </a:cubicBezTo>
                    <a:cubicBezTo>
                      <a:pt x="8763000" y="1384300"/>
                      <a:pt x="8763000" y="1371600"/>
                      <a:pt x="8775700" y="1358900"/>
                    </a:cubicBezTo>
                    <a:lnTo>
                      <a:pt x="8966200" y="914400"/>
                    </a:lnTo>
                    <a:lnTo>
                      <a:pt x="9029700" y="736600"/>
                    </a:lnTo>
                    <a:cubicBezTo>
                      <a:pt x="9080500" y="635000"/>
                      <a:pt x="9182100" y="558800"/>
                      <a:pt x="9296400" y="558800"/>
                    </a:cubicBezTo>
                    <a:lnTo>
                      <a:pt x="9474200" y="558800"/>
                    </a:lnTo>
                    <a:cubicBezTo>
                      <a:pt x="9588500" y="558800"/>
                      <a:pt x="9690100" y="635000"/>
                      <a:pt x="9740900" y="736600"/>
                    </a:cubicBezTo>
                    <a:lnTo>
                      <a:pt x="9804400" y="914400"/>
                    </a:lnTo>
                    <a:lnTo>
                      <a:pt x="9994900" y="1358900"/>
                    </a:lnTo>
                    <a:cubicBezTo>
                      <a:pt x="10007600" y="1371600"/>
                      <a:pt x="10007600" y="1384300"/>
                      <a:pt x="9994900" y="1397000"/>
                    </a:cubicBezTo>
                    <a:cubicBezTo>
                      <a:pt x="9994900" y="1409700"/>
                      <a:pt x="9982200" y="1409700"/>
                      <a:pt x="9969500" y="1409700"/>
                    </a:cubicBezTo>
                    <a:lnTo>
                      <a:pt x="9906000" y="1409700"/>
                    </a:lnTo>
                    <a:cubicBezTo>
                      <a:pt x="9842500" y="1409700"/>
                      <a:pt x="9791700" y="1371600"/>
                      <a:pt x="9766300" y="1320800"/>
                    </a:cubicBezTo>
                    <a:lnTo>
                      <a:pt x="9613900" y="965200"/>
                    </a:lnTo>
                    <a:cubicBezTo>
                      <a:pt x="9613900" y="952500"/>
                      <a:pt x="9601200" y="965200"/>
                      <a:pt x="9601200" y="965200"/>
                    </a:cubicBezTo>
                    <a:lnTo>
                      <a:pt x="9664700" y="1409700"/>
                    </a:lnTo>
                    <a:lnTo>
                      <a:pt x="9740900" y="2222500"/>
                    </a:lnTo>
                    <a:cubicBezTo>
                      <a:pt x="9740900" y="2235200"/>
                      <a:pt x="9728200" y="2235200"/>
                      <a:pt x="9728200" y="2247900"/>
                    </a:cubicBezTo>
                    <a:cubicBezTo>
                      <a:pt x="9715500" y="2247900"/>
                      <a:pt x="9715500" y="2260600"/>
                      <a:pt x="9702800" y="2260600"/>
                    </a:cubicBezTo>
                    <a:lnTo>
                      <a:pt x="9652000" y="2260600"/>
                    </a:lnTo>
                    <a:cubicBezTo>
                      <a:pt x="9575800" y="2260600"/>
                      <a:pt x="9512300" y="2209800"/>
                      <a:pt x="9512300" y="2133600"/>
                    </a:cubicBezTo>
                    <a:lnTo>
                      <a:pt x="9398000" y="1447800"/>
                    </a:lnTo>
                    <a:cubicBezTo>
                      <a:pt x="9385300" y="1447800"/>
                      <a:pt x="9385300" y="1447800"/>
                      <a:pt x="9372600" y="1447800"/>
                    </a:cubicBezTo>
                    <a:lnTo>
                      <a:pt x="9258300" y="2133600"/>
                    </a:lnTo>
                    <a:cubicBezTo>
                      <a:pt x="9258300" y="2209800"/>
                      <a:pt x="9194800" y="2260600"/>
                      <a:pt x="9118600" y="2260600"/>
                    </a:cubicBezTo>
                    <a:lnTo>
                      <a:pt x="9067800" y="2260600"/>
                    </a:lnTo>
                    <a:cubicBezTo>
                      <a:pt x="9055100" y="2260600"/>
                      <a:pt x="9055100" y="2247900"/>
                      <a:pt x="9042400" y="2247900"/>
                    </a:cubicBezTo>
                    <a:cubicBezTo>
                      <a:pt x="9042400" y="2235200"/>
                      <a:pt x="9029700" y="2235200"/>
                      <a:pt x="9029700" y="2222500"/>
                    </a:cubicBezTo>
                    <a:lnTo>
                      <a:pt x="9105900" y="1409700"/>
                    </a:lnTo>
                    <a:lnTo>
                      <a:pt x="9169400" y="965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14168003" y="1903606"/>
            <a:ext cx="5467021" cy="856313"/>
            <a:chOff x="0" y="0"/>
            <a:chExt cx="7289362" cy="114175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7289362" cy="1141750"/>
              <a:chOff x="0" y="0"/>
              <a:chExt cx="14414500" cy="225777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" y="0"/>
                <a:ext cx="4165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4165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394200" y="0"/>
                <a:ext cx="10007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007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  <a:moveTo>
                      <a:pt x="5003800" y="0"/>
                    </a:moveTo>
                    <a:cubicBezTo>
                      <a:pt x="4889500" y="0"/>
                      <a:pt x="4787900" y="88900"/>
                      <a:pt x="4787900" y="215900"/>
                    </a:cubicBezTo>
                    <a:lnTo>
                      <a:pt x="4787900" y="279400"/>
                    </a:lnTo>
                    <a:cubicBezTo>
                      <a:pt x="4787900" y="393700"/>
                      <a:pt x="4889500" y="495300"/>
                      <a:pt x="5003800" y="495300"/>
                    </a:cubicBezTo>
                    <a:cubicBezTo>
                      <a:pt x="5118100" y="495300"/>
                      <a:pt x="5219700" y="393700"/>
                      <a:pt x="5219700" y="279400"/>
                    </a:cubicBezTo>
                    <a:lnTo>
                      <a:pt x="5219700" y="215900"/>
                    </a:lnTo>
                    <a:cubicBezTo>
                      <a:pt x="5219700" y="88900"/>
                      <a:pt x="5118100" y="0"/>
                      <a:pt x="5003800" y="0"/>
                    </a:cubicBezTo>
                    <a:close/>
                    <a:moveTo>
                      <a:pt x="4787900" y="965200"/>
                    </a:moveTo>
                    <a:cubicBezTo>
                      <a:pt x="4787900" y="965200"/>
                      <a:pt x="4775200" y="952500"/>
                      <a:pt x="4775200" y="965200"/>
                    </a:cubicBezTo>
                    <a:lnTo>
                      <a:pt x="4622800" y="1320800"/>
                    </a:lnTo>
                    <a:cubicBezTo>
                      <a:pt x="4597400" y="1371600"/>
                      <a:pt x="4546600" y="1409700"/>
                      <a:pt x="4483100" y="1409700"/>
                    </a:cubicBezTo>
                    <a:lnTo>
                      <a:pt x="4419600" y="1409700"/>
                    </a:lnTo>
                    <a:cubicBezTo>
                      <a:pt x="4406900" y="1409700"/>
                      <a:pt x="4394200" y="1409700"/>
                      <a:pt x="4394200" y="1397000"/>
                    </a:cubicBezTo>
                    <a:cubicBezTo>
                      <a:pt x="4381500" y="1384300"/>
                      <a:pt x="4381500" y="1371600"/>
                      <a:pt x="4394200" y="1358900"/>
                    </a:cubicBezTo>
                    <a:lnTo>
                      <a:pt x="4584700" y="914400"/>
                    </a:lnTo>
                    <a:lnTo>
                      <a:pt x="4648200" y="736600"/>
                    </a:lnTo>
                    <a:cubicBezTo>
                      <a:pt x="4699000" y="635000"/>
                      <a:pt x="4800600" y="558800"/>
                      <a:pt x="4914900" y="558800"/>
                    </a:cubicBezTo>
                    <a:lnTo>
                      <a:pt x="5092700" y="558800"/>
                    </a:lnTo>
                    <a:cubicBezTo>
                      <a:pt x="5207000" y="558800"/>
                      <a:pt x="5308600" y="635000"/>
                      <a:pt x="5359400" y="736600"/>
                    </a:cubicBezTo>
                    <a:lnTo>
                      <a:pt x="5422900" y="914400"/>
                    </a:lnTo>
                    <a:lnTo>
                      <a:pt x="5613400" y="1358900"/>
                    </a:lnTo>
                    <a:cubicBezTo>
                      <a:pt x="5626100" y="1371600"/>
                      <a:pt x="5626100" y="1384300"/>
                      <a:pt x="5613400" y="1397000"/>
                    </a:cubicBezTo>
                    <a:cubicBezTo>
                      <a:pt x="5613400" y="1409700"/>
                      <a:pt x="5600700" y="1409700"/>
                      <a:pt x="5588000" y="1409700"/>
                    </a:cubicBezTo>
                    <a:lnTo>
                      <a:pt x="5524500" y="1409700"/>
                    </a:lnTo>
                    <a:cubicBezTo>
                      <a:pt x="5461000" y="1409700"/>
                      <a:pt x="5410200" y="1371600"/>
                      <a:pt x="5384800" y="1320800"/>
                    </a:cubicBezTo>
                    <a:lnTo>
                      <a:pt x="5232400" y="965200"/>
                    </a:lnTo>
                    <a:cubicBezTo>
                      <a:pt x="5232400" y="952500"/>
                      <a:pt x="5219700" y="965200"/>
                      <a:pt x="5219700" y="965200"/>
                    </a:cubicBezTo>
                    <a:lnTo>
                      <a:pt x="5283200" y="1409700"/>
                    </a:lnTo>
                    <a:lnTo>
                      <a:pt x="5359400" y="2222500"/>
                    </a:lnTo>
                    <a:cubicBezTo>
                      <a:pt x="5359400" y="2235200"/>
                      <a:pt x="5346700" y="2235200"/>
                      <a:pt x="5346700" y="2247900"/>
                    </a:cubicBezTo>
                    <a:cubicBezTo>
                      <a:pt x="5334000" y="2247900"/>
                      <a:pt x="5334000" y="2260600"/>
                      <a:pt x="5321300" y="2260600"/>
                    </a:cubicBezTo>
                    <a:lnTo>
                      <a:pt x="5270500" y="2260600"/>
                    </a:lnTo>
                    <a:cubicBezTo>
                      <a:pt x="5194300" y="2260600"/>
                      <a:pt x="5130800" y="2209800"/>
                      <a:pt x="5130800" y="2133600"/>
                    </a:cubicBezTo>
                    <a:lnTo>
                      <a:pt x="5016500" y="1447800"/>
                    </a:lnTo>
                    <a:cubicBezTo>
                      <a:pt x="5003800" y="1447800"/>
                      <a:pt x="5003800" y="1447800"/>
                      <a:pt x="4991100" y="1447800"/>
                    </a:cubicBezTo>
                    <a:lnTo>
                      <a:pt x="4876800" y="2133600"/>
                    </a:lnTo>
                    <a:cubicBezTo>
                      <a:pt x="4876800" y="2209800"/>
                      <a:pt x="4813300" y="2260600"/>
                      <a:pt x="4737100" y="2260600"/>
                    </a:cubicBezTo>
                    <a:lnTo>
                      <a:pt x="4686300" y="2260600"/>
                    </a:lnTo>
                    <a:cubicBezTo>
                      <a:pt x="4673600" y="2260600"/>
                      <a:pt x="4673600" y="2247900"/>
                      <a:pt x="4660900" y="2247900"/>
                    </a:cubicBezTo>
                    <a:cubicBezTo>
                      <a:pt x="4660900" y="2235200"/>
                      <a:pt x="4648200" y="2235200"/>
                      <a:pt x="4648200" y="2222500"/>
                    </a:cubicBezTo>
                    <a:lnTo>
                      <a:pt x="4724400" y="1409700"/>
                    </a:lnTo>
                    <a:lnTo>
                      <a:pt x="4787900" y="965200"/>
                    </a:lnTo>
                    <a:close/>
                    <a:moveTo>
                      <a:pt x="6464300" y="0"/>
                    </a:moveTo>
                    <a:cubicBezTo>
                      <a:pt x="6350000" y="0"/>
                      <a:pt x="6248400" y="88900"/>
                      <a:pt x="6248400" y="215900"/>
                    </a:cubicBezTo>
                    <a:lnTo>
                      <a:pt x="6248400" y="279400"/>
                    </a:lnTo>
                    <a:cubicBezTo>
                      <a:pt x="6248400" y="393700"/>
                      <a:pt x="6350000" y="495300"/>
                      <a:pt x="6464300" y="495300"/>
                    </a:cubicBezTo>
                    <a:cubicBezTo>
                      <a:pt x="6578600" y="495300"/>
                      <a:pt x="6680200" y="393700"/>
                      <a:pt x="6680200" y="279400"/>
                    </a:cubicBezTo>
                    <a:lnTo>
                      <a:pt x="6680200" y="215900"/>
                    </a:lnTo>
                    <a:cubicBezTo>
                      <a:pt x="6680200" y="88900"/>
                      <a:pt x="6578600" y="0"/>
                      <a:pt x="6464300" y="0"/>
                    </a:cubicBezTo>
                    <a:close/>
                    <a:moveTo>
                      <a:pt x="6248400" y="965200"/>
                    </a:moveTo>
                    <a:cubicBezTo>
                      <a:pt x="6248400" y="965200"/>
                      <a:pt x="6235700" y="952500"/>
                      <a:pt x="6235700" y="965200"/>
                    </a:cubicBezTo>
                    <a:lnTo>
                      <a:pt x="6083300" y="1320800"/>
                    </a:lnTo>
                    <a:cubicBezTo>
                      <a:pt x="6057900" y="1371600"/>
                      <a:pt x="6007100" y="1409700"/>
                      <a:pt x="5943600" y="1409700"/>
                    </a:cubicBezTo>
                    <a:lnTo>
                      <a:pt x="5880100" y="1409700"/>
                    </a:lnTo>
                    <a:cubicBezTo>
                      <a:pt x="5867400" y="1409700"/>
                      <a:pt x="5854700" y="1409700"/>
                      <a:pt x="5854700" y="1397000"/>
                    </a:cubicBezTo>
                    <a:cubicBezTo>
                      <a:pt x="5842000" y="1384300"/>
                      <a:pt x="5842000" y="1371600"/>
                      <a:pt x="5854700" y="1358900"/>
                    </a:cubicBezTo>
                    <a:lnTo>
                      <a:pt x="6045200" y="914400"/>
                    </a:lnTo>
                    <a:lnTo>
                      <a:pt x="6108700" y="736600"/>
                    </a:lnTo>
                    <a:cubicBezTo>
                      <a:pt x="6159500" y="635000"/>
                      <a:pt x="6261100" y="558800"/>
                      <a:pt x="6375400" y="558800"/>
                    </a:cubicBezTo>
                    <a:lnTo>
                      <a:pt x="6553200" y="558800"/>
                    </a:lnTo>
                    <a:cubicBezTo>
                      <a:pt x="6667500" y="558800"/>
                      <a:pt x="6769100" y="635000"/>
                      <a:pt x="6819900" y="736600"/>
                    </a:cubicBezTo>
                    <a:lnTo>
                      <a:pt x="6883400" y="914400"/>
                    </a:lnTo>
                    <a:lnTo>
                      <a:pt x="7073900" y="1358900"/>
                    </a:lnTo>
                    <a:cubicBezTo>
                      <a:pt x="7086600" y="1371600"/>
                      <a:pt x="7086600" y="1384300"/>
                      <a:pt x="7073900" y="1397000"/>
                    </a:cubicBezTo>
                    <a:cubicBezTo>
                      <a:pt x="7073900" y="1409700"/>
                      <a:pt x="7061200" y="1409700"/>
                      <a:pt x="7048500" y="1409700"/>
                    </a:cubicBezTo>
                    <a:lnTo>
                      <a:pt x="6985000" y="1409700"/>
                    </a:lnTo>
                    <a:cubicBezTo>
                      <a:pt x="6921500" y="1409700"/>
                      <a:pt x="6870700" y="1371600"/>
                      <a:pt x="6845300" y="1320800"/>
                    </a:cubicBezTo>
                    <a:lnTo>
                      <a:pt x="6692900" y="965200"/>
                    </a:lnTo>
                    <a:cubicBezTo>
                      <a:pt x="6692900" y="952500"/>
                      <a:pt x="6680200" y="965200"/>
                      <a:pt x="6680200" y="965200"/>
                    </a:cubicBezTo>
                    <a:lnTo>
                      <a:pt x="6743700" y="1409700"/>
                    </a:lnTo>
                    <a:lnTo>
                      <a:pt x="6819900" y="2222500"/>
                    </a:lnTo>
                    <a:cubicBezTo>
                      <a:pt x="6819900" y="2235200"/>
                      <a:pt x="6807200" y="2235200"/>
                      <a:pt x="6807200" y="2247900"/>
                    </a:cubicBezTo>
                    <a:cubicBezTo>
                      <a:pt x="6794500" y="2247900"/>
                      <a:pt x="6794500" y="2260600"/>
                      <a:pt x="6781800" y="2260600"/>
                    </a:cubicBezTo>
                    <a:lnTo>
                      <a:pt x="6731000" y="2260600"/>
                    </a:lnTo>
                    <a:cubicBezTo>
                      <a:pt x="6654800" y="2260600"/>
                      <a:pt x="6591300" y="2209800"/>
                      <a:pt x="6591300" y="2133600"/>
                    </a:cubicBezTo>
                    <a:lnTo>
                      <a:pt x="6477000" y="1447800"/>
                    </a:lnTo>
                    <a:cubicBezTo>
                      <a:pt x="6464300" y="1447800"/>
                      <a:pt x="6464300" y="1447800"/>
                      <a:pt x="6451600" y="1447800"/>
                    </a:cubicBezTo>
                    <a:lnTo>
                      <a:pt x="6337300" y="2133600"/>
                    </a:lnTo>
                    <a:cubicBezTo>
                      <a:pt x="6337300" y="2209800"/>
                      <a:pt x="6273800" y="2260600"/>
                      <a:pt x="6197600" y="2260600"/>
                    </a:cubicBezTo>
                    <a:lnTo>
                      <a:pt x="6146800" y="2260600"/>
                    </a:lnTo>
                    <a:cubicBezTo>
                      <a:pt x="6134100" y="2260600"/>
                      <a:pt x="6134100" y="2247900"/>
                      <a:pt x="6121400" y="2247900"/>
                    </a:cubicBezTo>
                    <a:cubicBezTo>
                      <a:pt x="6121400" y="2235200"/>
                      <a:pt x="6108700" y="2235200"/>
                      <a:pt x="6108700" y="2222500"/>
                    </a:cubicBezTo>
                    <a:lnTo>
                      <a:pt x="6184900" y="1409700"/>
                    </a:lnTo>
                    <a:lnTo>
                      <a:pt x="6248400" y="965200"/>
                    </a:lnTo>
                    <a:close/>
                    <a:moveTo>
                      <a:pt x="7924800" y="0"/>
                    </a:moveTo>
                    <a:cubicBezTo>
                      <a:pt x="7810500" y="0"/>
                      <a:pt x="7708900" y="88900"/>
                      <a:pt x="7708900" y="215900"/>
                    </a:cubicBezTo>
                    <a:lnTo>
                      <a:pt x="7708900" y="279400"/>
                    </a:lnTo>
                    <a:cubicBezTo>
                      <a:pt x="7708900" y="393700"/>
                      <a:pt x="7810500" y="495300"/>
                      <a:pt x="7924800" y="495300"/>
                    </a:cubicBezTo>
                    <a:cubicBezTo>
                      <a:pt x="8039100" y="495300"/>
                      <a:pt x="8140700" y="393700"/>
                      <a:pt x="8140700" y="279400"/>
                    </a:cubicBezTo>
                    <a:lnTo>
                      <a:pt x="8140700" y="215900"/>
                    </a:lnTo>
                    <a:cubicBezTo>
                      <a:pt x="8140700" y="88900"/>
                      <a:pt x="8039100" y="0"/>
                      <a:pt x="7924800" y="0"/>
                    </a:cubicBezTo>
                    <a:close/>
                    <a:moveTo>
                      <a:pt x="7708900" y="965200"/>
                    </a:moveTo>
                    <a:cubicBezTo>
                      <a:pt x="7708900" y="965200"/>
                      <a:pt x="7696200" y="952500"/>
                      <a:pt x="7696200" y="965200"/>
                    </a:cubicBezTo>
                    <a:lnTo>
                      <a:pt x="7543800" y="1320800"/>
                    </a:lnTo>
                    <a:cubicBezTo>
                      <a:pt x="7518400" y="1371600"/>
                      <a:pt x="7467600" y="1409700"/>
                      <a:pt x="7404100" y="1409700"/>
                    </a:cubicBezTo>
                    <a:lnTo>
                      <a:pt x="7340600" y="1409700"/>
                    </a:lnTo>
                    <a:cubicBezTo>
                      <a:pt x="7327900" y="1409700"/>
                      <a:pt x="7315200" y="1409700"/>
                      <a:pt x="7315200" y="1397000"/>
                    </a:cubicBezTo>
                    <a:cubicBezTo>
                      <a:pt x="7302500" y="1384300"/>
                      <a:pt x="7302500" y="1371600"/>
                      <a:pt x="7315200" y="1358900"/>
                    </a:cubicBezTo>
                    <a:lnTo>
                      <a:pt x="7505700" y="914400"/>
                    </a:lnTo>
                    <a:lnTo>
                      <a:pt x="7569200" y="736600"/>
                    </a:lnTo>
                    <a:cubicBezTo>
                      <a:pt x="7620000" y="635000"/>
                      <a:pt x="7721600" y="558800"/>
                      <a:pt x="7835900" y="558800"/>
                    </a:cubicBezTo>
                    <a:lnTo>
                      <a:pt x="8013700" y="558800"/>
                    </a:lnTo>
                    <a:cubicBezTo>
                      <a:pt x="8128000" y="558800"/>
                      <a:pt x="8229600" y="635000"/>
                      <a:pt x="8280400" y="736600"/>
                    </a:cubicBezTo>
                    <a:lnTo>
                      <a:pt x="8343900" y="914400"/>
                    </a:lnTo>
                    <a:lnTo>
                      <a:pt x="8534400" y="1358900"/>
                    </a:lnTo>
                    <a:cubicBezTo>
                      <a:pt x="8547100" y="1371600"/>
                      <a:pt x="8547100" y="1384300"/>
                      <a:pt x="8534400" y="1397000"/>
                    </a:cubicBezTo>
                    <a:cubicBezTo>
                      <a:pt x="8534400" y="1409700"/>
                      <a:pt x="8521700" y="1409700"/>
                      <a:pt x="8509000" y="1409700"/>
                    </a:cubicBezTo>
                    <a:lnTo>
                      <a:pt x="8445500" y="1409700"/>
                    </a:lnTo>
                    <a:cubicBezTo>
                      <a:pt x="8382000" y="1409700"/>
                      <a:pt x="8331200" y="1371600"/>
                      <a:pt x="8305800" y="1320800"/>
                    </a:cubicBezTo>
                    <a:lnTo>
                      <a:pt x="8153400" y="965200"/>
                    </a:lnTo>
                    <a:cubicBezTo>
                      <a:pt x="8153400" y="952500"/>
                      <a:pt x="8140700" y="965200"/>
                      <a:pt x="8140700" y="965200"/>
                    </a:cubicBezTo>
                    <a:lnTo>
                      <a:pt x="8204200" y="1409700"/>
                    </a:lnTo>
                    <a:lnTo>
                      <a:pt x="8280400" y="2222500"/>
                    </a:lnTo>
                    <a:cubicBezTo>
                      <a:pt x="8280400" y="2235200"/>
                      <a:pt x="8267700" y="2235200"/>
                      <a:pt x="8267700" y="2247900"/>
                    </a:cubicBezTo>
                    <a:cubicBezTo>
                      <a:pt x="8255000" y="2247900"/>
                      <a:pt x="8255000" y="2260600"/>
                      <a:pt x="8242300" y="2260600"/>
                    </a:cubicBezTo>
                    <a:lnTo>
                      <a:pt x="8191500" y="2260600"/>
                    </a:lnTo>
                    <a:cubicBezTo>
                      <a:pt x="8115300" y="2260600"/>
                      <a:pt x="8051800" y="2209800"/>
                      <a:pt x="8051800" y="2133600"/>
                    </a:cubicBezTo>
                    <a:lnTo>
                      <a:pt x="7937500" y="1447800"/>
                    </a:lnTo>
                    <a:cubicBezTo>
                      <a:pt x="7924800" y="1447800"/>
                      <a:pt x="7924800" y="1447800"/>
                      <a:pt x="7912100" y="1447800"/>
                    </a:cubicBezTo>
                    <a:lnTo>
                      <a:pt x="7797800" y="2133600"/>
                    </a:lnTo>
                    <a:cubicBezTo>
                      <a:pt x="7797800" y="2209800"/>
                      <a:pt x="7734300" y="2260600"/>
                      <a:pt x="7658100" y="2260600"/>
                    </a:cubicBezTo>
                    <a:lnTo>
                      <a:pt x="7607300" y="2260600"/>
                    </a:lnTo>
                    <a:cubicBezTo>
                      <a:pt x="7594600" y="2260600"/>
                      <a:pt x="7594600" y="2247900"/>
                      <a:pt x="7581900" y="2247900"/>
                    </a:cubicBezTo>
                    <a:cubicBezTo>
                      <a:pt x="7581900" y="2235200"/>
                      <a:pt x="7569200" y="2235200"/>
                      <a:pt x="7569200" y="2222500"/>
                    </a:cubicBezTo>
                    <a:lnTo>
                      <a:pt x="7645400" y="1409700"/>
                    </a:lnTo>
                    <a:lnTo>
                      <a:pt x="7708900" y="965200"/>
                    </a:lnTo>
                    <a:close/>
                    <a:moveTo>
                      <a:pt x="9385300" y="0"/>
                    </a:moveTo>
                    <a:cubicBezTo>
                      <a:pt x="9271000" y="0"/>
                      <a:pt x="9169400" y="88900"/>
                      <a:pt x="9169400" y="215900"/>
                    </a:cubicBezTo>
                    <a:lnTo>
                      <a:pt x="9169400" y="279400"/>
                    </a:lnTo>
                    <a:cubicBezTo>
                      <a:pt x="9169400" y="393700"/>
                      <a:pt x="9271000" y="495300"/>
                      <a:pt x="9385300" y="495300"/>
                    </a:cubicBezTo>
                    <a:cubicBezTo>
                      <a:pt x="9499600" y="495300"/>
                      <a:pt x="9601200" y="393700"/>
                      <a:pt x="9601200" y="279400"/>
                    </a:cubicBezTo>
                    <a:lnTo>
                      <a:pt x="9601200" y="215900"/>
                    </a:lnTo>
                    <a:cubicBezTo>
                      <a:pt x="9601200" y="88900"/>
                      <a:pt x="9499600" y="0"/>
                      <a:pt x="9385300" y="0"/>
                    </a:cubicBezTo>
                    <a:close/>
                    <a:moveTo>
                      <a:pt x="9169400" y="965200"/>
                    </a:moveTo>
                    <a:cubicBezTo>
                      <a:pt x="9169400" y="965200"/>
                      <a:pt x="9156700" y="952500"/>
                      <a:pt x="9156700" y="965200"/>
                    </a:cubicBezTo>
                    <a:lnTo>
                      <a:pt x="9004300" y="1320800"/>
                    </a:lnTo>
                    <a:cubicBezTo>
                      <a:pt x="8978900" y="1371600"/>
                      <a:pt x="8928100" y="1409700"/>
                      <a:pt x="8864600" y="1409700"/>
                    </a:cubicBezTo>
                    <a:lnTo>
                      <a:pt x="8801100" y="1409700"/>
                    </a:lnTo>
                    <a:cubicBezTo>
                      <a:pt x="8788400" y="1409700"/>
                      <a:pt x="8775700" y="1409700"/>
                      <a:pt x="8775700" y="1397000"/>
                    </a:cubicBezTo>
                    <a:cubicBezTo>
                      <a:pt x="8763000" y="1384300"/>
                      <a:pt x="8763000" y="1371600"/>
                      <a:pt x="8775700" y="1358900"/>
                    </a:cubicBezTo>
                    <a:lnTo>
                      <a:pt x="8966200" y="914400"/>
                    </a:lnTo>
                    <a:lnTo>
                      <a:pt x="9029700" y="736600"/>
                    </a:lnTo>
                    <a:cubicBezTo>
                      <a:pt x="9080500" y="635000"/>
                      <a:pt x="9182100" y="558800"/>
                      <a:pt x="9296400" y="558800"/>
                    </a:cubicBezTo>
                    <a:lnTo>
                      <a:pt x="9474200" y="558800"/>
                    </a:lnTo>
                    <a:cubicBezTo>
                      <a:pt x="9588500" y="558800"/>
                      <a:pt x="9690100" y="635000"/>
                      <a:pt x="9740900" y="736600"/>
                    </a:cubicBezTo>
                    <a:lnTo>
                      <a:pt x="9804400" y="914400"/>
                    </a:lnTo>
                    <a:lnTo>
                      <a:pt x="9994900" y="1358900"/>
                    </a:lnTo>
                    <a:cubicBezTo>
                      <a:pt x="10007600" y="1371600"/>
                      <a:pt x="10007600" y="1384300"/>
                      <a:pt x="9994900" y="1397000"/>
                    </a:cubicBezTo>
                    <a:cubicBezTo>
                      <a:pt x="9994900" y="1409700"/>
                      <a:pt x="9982200" y="1409700"/>
                      <a:pt x="9969500" y="1409700"/>
                    </a:cubicBezTo>
                    <a:lnTo>
                      <a:pt x="9906000" y="1409700"/>
                    </a:lnTo>
                    <a:cubicBezTo>
                      <a:pt x="9842500" y="1409700"/>
                      <a:pt x="9791700" y="1371600"/>
                      <a:pt x="9766300" y="1320800"/>
                    </a:cubicBezTo>
                    <a:lnTo>
                      <a:pt x="9613900" y="965200"/>
                    </a:lnTo>
                    <a:cubicBezTo>
                      <a:pt x="9613900" y="952500"/>
                      <a:pt x="9601200" y="965200"/>
                      <a:pt x="9601200" y="965200"/>
                    </a:cubicBezTo>
                    <a:lnTo>
                      <a:pt x="9664700" y="1409700"/>
                    </a:lnTo>
                    <a:lnTo>
                      <a:pt x="9740900" y="2222500"/>
                    </a:lnTo>
                    <a:cubicBezTo>
                      <a:pt x="9740900" y="2235200"/>
                      <a:pt x="9728200" y="2235200"/>
                      <a:pt x="9728200" y="2247900"/>
                    </a:cubicBezTo>
                    <a:cubicBezTo>
                      <a:pt x="9715500" y="2247900"/>
                      <a:pt x="9715500" y="2260600"/>
                      <a:pt x="9702800" y="2260600"/>
                    </a:cubicBezTo>
                    <a:lnTo>
                      <a:pt x="9652000" y="2260600"/>
                    </a:lnTo>
                    <a:cubicBezTo>
                      <a:pt x="9575800" y="2260600"/>
                      <a:pt x="9512300" y="2209800"/>
                      <a:pt x="9512300" y="2133600"/>
                    </a:cubicBezTo>
                    <a:lnTo>
                      <a:pt x="9398000" y="1447800"/>
                    </a:lnTo>
                    <a:cubicBezTo>
                      <a:pt x="9385300" y="1447800"/>
                      <a:pt x="9385300" y="1447800"/>
                      <a:pt x="9372600" y="1447800"/>
                    </a:cubicBezTo>
                    <a:lnTo>
                      <a:pt x="9258300" y="2133600"/>
                    </a:lnTo>
                    <a:cubicBezTo>
                      <a:pt x="9258300" y="2209800"/>
                      <a:pt x="9194800" y="2260600"/>
                      <a:pt x="9118600" y="2260600"/>
                    </a:cubicBezTo>
                    <a:lnTo>
                      <a:pt x="9067800" y="2260600"/>
                    </a:lnTo>
                    <a:cubicBezTo>
                      <a:pt x="9055100" y="2260600"/>
                      <a:pt x="9055100" y="2247900"/>
                      <a:pt x="9042400" y="2247900"/>
                    </a:cubicBezTo>
                    <a:cubicBezTo>
                      <a:pt x="9042400" y="2235200"/>
                      <a:pt x="9029700" y="2235200"/>
                      <a:pt x="9029700" y="2222500"/>
                    </a:cubicBezTo>
                    <a:lnTo>
                      <a:pt x="9105900" y="1409700"/>
                    </a:lnTo>
                    <a:lnTo>
                      <a:pt x="9169400" y="965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5448146" y="2434584"/>
            <a:ext cx="5467021" cy="856313"/>
            <a:chOff x="0" y="0"/>
            <a:chExt cx="7289362" cy="1141750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7289362" cy="1141750"/>
              <a:chOff x="0" y="0"/>
              <a:chExt cx="14414500" cy="22577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2700" y="0"/>
                <a:ext cx="4165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4165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</a:path>
                </a:pathLst>
              </a:custGeom>
              <a:solidFill>
                <a:srgbClr val="FFCF00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394200" y="0"/>
                <a:ext cx="100076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0076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close/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close/>
                    <a:moveTo>
                      <a:pt x="2082800" y="0"/>
                    </a:moveTo>
                    <a:cubicBezTo>
                      <a:pt x="1968500" y="0"/>
                      <a:pt x="1866900" y="88900"/>
                      <a:pt x="1866900" y="215900"/>
                    </a:cubicBezTo>
                    <a:lnTo>
                      <a:pt x="1866900" y="279400"/>
                    </a:lnTo>
                    <a:cubicBezTo>
                      <a:pt x="1866900" y="393700"/>
                      <a:pt x="1968500" y="495300"/>
                      <a:pt x="2082800" y="495300"/>
                    </a:cubicBezTo>
                    <a:cubicBezTo>
                      <a:pt x="2197100" y="495300"/>
                      <a:pt x="2298700" y="393700"/>
                      <a:pt x="2298700" y="279400"/>
                    </a:cubicBezTo>
                    <a:lnTo>
                      <a:pt x="2298700" y="215900"/>
                    </a:lnTo>
                    <a:cubicBezTo>
                      <a:pt x="2298700" y="88900"/>
                      <a:pt x="2197100" y="0"/>
                      <a:pt x="2082800" y="0"/>
                    </a:cubicBezTo>
                    <a:close/>
                    <a:moveTo>
                      <a:pt x="1866900" y="965200"/>
                    </a:moveTo>
                    <a:cubicBezTo>
                      <a:pt x="1866900" y="965200"/>
                      <a:pt x="1854200" y="952500"/>
                      <a:pt x="1854200" y="965200"/>
                    </a:cubicBezTo>
                    <a:lnTo>
                      <a:pt x="1701800" y="1320800"/>
                    </a:lnTo>
                    <a:cubicBezTo>
                      <a:pt x="1676400" y="1371600"/>
                      <a:pt x="1625600" y="1409700"/>
                      <a:pt x="1562100" y="1409700"/>
                    </a:cubicBezTo>
                    <a:lnTo>
                      <a:pt x="1498600" y="1409700"/>
                    </a:lnTo>
                    <a:cubicBezTo>
                      <a:pt x="1485900" y="1409700"/>
                      <a:pt x="1473200" y="1409700"/>
                      <a:pt x="1473200" y="1397000"/>
                    </a:cubicBezTo>
                    <a:cubicBezTo>
                      <a:pt x="1460500" y="1384300"/>
                      <a:pt x="1460500" y="1371600"/>
                      <a:pt x="1473200" y="1358900"/>
                    </a:cubicBezTo>
                    <a:lnTo>
                      <a:pt x="1663700" y="914400"/>
                    </a:lnTo>
                    <a:lnTo>
                      <a:pt x="1727200" y="736600"/>
                    </a:lnTo>
                    <a:cubicBezTo>
                      <a:pt x="1778000" y="635000"/>
                      <a:pt x="1879600" y="558800"/>
                      <a:pt x="1993900" y="558800"/>
                    </a:cubicBezTo>
                    <a:lnTo>
                      <a:pt x="2171700" y="558800"/>
                    </a:lnTo>
                    <a:cubicBezTo>
                      <a:pt x="2286000" y="558800"/>
                      <a:pt x="2387600" y="635000"/>
                      <a:pt x="2438400" y="736600"/>
                    </a:cubicBezTo>
                    <a:lnTo>
                      <a:pt x="2501900" y="914400"/>
                    </a:lnTo>
                    <a:lnTo>
                      <a:pt x="2692400" y="1358900"/>
                    </a:lnTo>
                    <a:cubicBezTo>
                      <a:pt x="2705100" y="1371600"/>
                      <a:pt x="2705100" y="1384300"/>
                      <a:pt x="2692400" y="1397000"/>
                    </a:cubicBezTo>
                    <a:cubicBezTo>
                      <a:pt x="2692400" y="1409700"/>
                      <a:pt x="2679700" y="1409700"/>
                      <a:pt x="2667000" y="1409700"/>
                    </a:cubicBezTo>
                    <a:lnTo>
                      <a:pt x="2603500" y="1409700"/>
                    </a:lnTo>
                    <a:cubicBezTo>
                      <a:pt x="2540000" y="1409700"/>
                      <a:pt x="2489200" y="1371600"/>
                      <a:pt x="2463800" y="1320800"/>
                    </a:cubicBezTo>
                    <a:lnTo>
                      <a:pt x="2311400" y="965200"/>
                    </a:lnTo>
                    <a:cubicBezTo>
                      <a:pt x="2311400" y="952500"/>
                      <a:pt x="2298700" y="965200"/>
                      <a:pt x="2298700" y="965200"/>
                    </a:cubicBezTo>
                    <a:lnTo>
                      <a:pt x="2362200" y="1409700"/>
                    </a:lnTo>
                    <a:lnTo>
                      <a:pt x="2438400" y="2222500"/>
                    </a:lnTo>
                    <a:cubicBezTo>
                      <a:pt x="2438400" y="2235200"/>
                      <a:pt x="2425700" y="2235200"/>
                      <a:pt x="2425700" y="2247900"/>
                    </a:cubicBezTo>
                    <a:cubicBezTo>
                      <a:pt x="2413000" y="2247900"/>
                      <a:pt x="2413000" y="2260600"/>
                      <a:pt x="2400300" y="2260600"/>
                    </a:cubicBezTo>
                    <a:lnTo>
                      <a:pt x="2349500" y="2260600"/>
                    </a:lnTo>
                    <a:cubicBezTo>
                      <a:pt x="2273300" y="2260600"/>
                      <a:pt x="2209800" y="2209800"/>
                      <a:pt x="2209800" y="2133600"/>
                    </a:cubicBezTo>
                    <a:lnTo>
                      <a:pt x="2095500" y="1447800"/>
                    </a:lnTo>
                    <a:cubicBezTo>
                      <a:pt x="2082800" y="1447800"/>
                      <a:pt x="2082800" y="1447800"/>
                      <a:pt x="2070100" y="1447800"/>
                    </a:cubicBezTo>
                    <a:lnTo>
                      <a:pt x="1955800" y="2133600"/>
                    </a:lnTo>
                    <a:cubicBezTo>
                      <a:pt x="1955800" y="2209800"/>
                      <a:pt x="1892300" y="2260600"/>
                      <a:pt x="1816100" y="2260600"/>
                    </a:cubicBezTo>
                    <a:lnTo>
                      <a:pt x="1765300" y="2260600"/>
                    </a:lnTo>
                    <a:cubicBezTo>
                      <a:pt x="1752600" y="2260600"/>
                      <a:pt x="1752600" y="2247900"/>
                      <a:pt x="1739900" y="2247900"/>
                    </a:cubicBezTo>
                    <a:cubicBezTo>
                      <a:pt x="1739900" y="2235200"/>
                      <a:pt x="1727200" y="2235200"/>
                      <a:pt x="1727200" y="2222500"/>
                    </a:cubicBezTo>
                    <a:lnTo>
                      <a:pt x="1803400" y="1409700"/>
                    </a:lnTo>
                    <a:lnTo>
                      <a:pt x="1866900" y="965200"/>
                    </a:lnTo>
                    <a:close/>
                    <a:moveTo>
                      <a:pt x="3543300" y="0"/>
                    </a:moveTo>
                    <a:cubicBezTo>
                      <a:pt x="3429000" y="0"/>
                      <a:pt x="3327400" y="88900"/>
                      <a:pt x="3327400" y="215900"/>
                    </a:cubicBezTo>
                    <a:lnTo>
                      <a:pt x="3327400" y="279400"/>
                    </a:lnTo>
                    <a:cubicBezTo>
                      <a:pt x="3327400" y="393700"/>
                      <a:pt x="3429000" y="495300"/>
                      <a:pt x="3543300" y="495300"/>
                    </a:cubicBezTo>
                    <a:cubicBezTo>
                      <a:pt x="3657600" y="495300"/>
                      <a:pt x="3759200" y="393700"/>
                      <a:pt x="3759200" y="279400"/>
                    </a:cubicBezTo>
                    <a:lnTo>
                      <a:pt x="3759200" y="215900"/>
                    </a:lnTo>
                    <a:cubicBezTo>
                      <a:pt x="3759200" y="88900"/>
                      <a:pt x="3657600" y="0"/>
                      <a:pt x="3543300" y="0"/>
                    </a:cubicBezTo>
                    <a:close/>
                    <a:moveTo>
                      <a:pt x="3327400" y="965200"/>
                    </a:moveTo>
                    <a:cubicBezTo>
                      <a:pt x="3327400" y="965200"/>
                      <a:pt x="3314700" y="952500"/>
                      <a:pt x="3314700" y="965200"/>
                    </a:cubicBezTo>
                    <a:lnTo>
                      <a:pt x="3162300" y="1320800"/>
                    </a:lnTo>
                    <a:cubicBezTo>
                      <a:pt x="3136900" y="1371600"/>
                      <a:pt x="3086100" y="1409700"/>
                      <a:pt x="3022600" y="1409700"/>
                    </a:cubicBezTo>
                    <a:lnTo>
                      <a:pt x="2959100" y="1409700"/>
                    </a:lnTo>
                    <a:cubicBezTo>
                      <a:pt x="2946400" y="1409700"/>
                      <a:pt x="2933700" y="1409700"/>
                      <a:pt x="2933700" y="1397000"/>
                    </a:cubicBezTo>
                    <a:cubicBezTo>
                      <a:pt x="2921000" y="1384300"/>
                      <a:pt x="2921000" y="1371600"/>
                      <a:pt x="2933700" y="1358900"/>
                    </a:cubicBezTo>
                    <a:lnTo>
                      <a:pt x="3124200" y="914400"/>
                    </a:lnTo>
                    <a:lnTo>
                      <a:pt x="3187700" y="736600"/>
                    </a:lnTo>
                    <a:cubicBezTo>
                      <a:pt x="3238500" y="635000"/>
                      <a:pt x="3340100" y="558800"/>
                      <a:pt x="3454400" y="558800"/>
                    </a:cubicBezTo>
                    <a:lnTo>
                      <a:pt x="3632200" y="558800"/>
                    </a:lnTo>
                    <a:cubicBezTo>
                      <a:pt x="3746500" y="558800"/>
                      <a:pt x="3848100" y="635000"/>
                      <a:pt x="3898900" y="736600"/>
                    </a:cubicBezTo>
                    <a:lnTo>
                      <a:pt x="3962400" y="914400"/>
                    </a:lnTo>
                    <a:lnTo>
                      <a:pt x="4152900" y="1358900"/>
                    </a:lnTo>
                    <a:cubicBezTo>
                      <a:pt x="4165600" y="1371600"/>
                      <a:pt x="4165600" y="1384300"/>
                      <a:pt x="4152900" y="1397000"/>
                    </a:cubicBezTo>
                    <a:cubicBezTo>
                      <a:pt x="4152900" y="1409700"/>
                      <a:pt x="4140200" y="1409700"/>
                      <a:pt x="4127500" y="1409700"/>
                    </a:cubicBezTo>
                    <a:lnTo>
                      <a:pt x="4064000" y="1409700"/>
                    </a:lnTo>
                    <a:cubicBezTo>
                      <a:pt x="4000500" y="1409700"/>
                      <a:pt x="3949700" y="1371600"/>
                      <a:pt x="3924300" y="1320800"/>
                    </a:cubicBezTo>
                    <a:lnTo>
                      <a:pt x="3771900" y="965200"/>
                    </a:lnTo>
                    <a:cubicBezTo>
                      <a:pt x="3771900" y="952500"/>
                      <a:pt x="3759200" y="965200"/>
                      <a:pt x="3759200" y="965200"/>
                    </a:cubicBezTo>
                    <a:lnTo>
                      <a:pt x="3822700" y="1409700"/>
                    </a:lnTo>
                    <a:lnTo>
                      <a:pt x="3898900" y="2222500"/>
                    </a:lnTo>
                    <a:cubicBezTo>
                      <a:pt x="3898900" y="2235200"/>
                      <a:pt x="3886200" y="2235200"/>
                      <a:pt x="3886200" y="2247900"/>
                    </a:cubicBezTo>
                    <a:cubicBezTo>
                      <a:pt x="3873500" y="2247900"/>
                      <a:pt x="3873500" y="2260600"/>
                      <a:pt x="3860800" y="2260600"/>
                    </a:cubicBezTo>
                    <a:lnTo>
                      <a:pt x="3810000" y="2260600"/>
                    </a:lnTo>
                    <a:cubicBezTo>
                      <a:pt x="3733800" y="2260600"/>
                      <a:pt x="3670300" y="2209800"/>
                      <a:pt x="3670300" y="2133600"/>
                    </a:cubicBezTo>
                    <a:lnTo>
                      <a:pt x="3556000" y="1447800"/>
                    </a:lnTo>
                    <a:cubicBezTo>
                      <a:pt x="3543300" y="1447800"/>
                      <a:pt x="3543300" y="1447800"/>
                      <a:pt x="3530600" y="1447800"/>
                    </a:cubicBezTo>
                    <a:lnTo>
                      <a:pt x="3416300" y="2133600"/>
                    </a:lnTo>
                    <a:cubicBezTo>
                      <a:pt x="3416300" y="2209800"/>
                      <a:pt x="3352800" y="2260600"/>
                      <a:pt x="3276600" y="2260600"/>
                    </a:cubicBezTo>
                    <a:lnTo>
                      <a:pt x="3225800" y="2260600"/>
                    </a:lnTo>
                    <a:cubicBezTo>
                      <a:pt x="3213100" y="2260600"/>
                      <a:pt x="3213100" y="2247900"/>
                      <a:pt x="3200400" y="2247900"/>
                    </a:cubicBezTo>
                    <a:cubicBezTo>
                      <a:pt x="3200400" y="2235200"/>
                      <a:pt x="3187700" y="2235200"/>
                      <a:pt x="3187700" y="2222500"/>
                    </a:cubicBezTo>
                    <a:lnTo>
                      <a:pt x="3263900" y="1409700"/>
                    </a:lnTo>
                    <a:lnTo>
                      <a:pt x="3327400" y="965200"/>
                    </a:lnTo>
                    <a:close/>
                    <a:moveTo>
                      <a:pt x="5003800" y="0"/>
                    </a:moveTo>
                    <a:cubicBezTo>
                      <a:pt x="4889500" y="0"/>
                      <a:pt x="4787900" y="88900"/>
                      <a:pt x="4787900" y="215900"/>
                    </a:cubicBezTo>
                    <a:lnTo>
                      <a:pt x="4787900" y="279400"/>
                    </a:lnTo>
                    <a:cubicBezTo>
                      <a:pt x="4787900" y="393700"/>
                      <a:pt x="4889500" y="495300"/>
                      <a:pt x="5003800" y="495300"/>
                    </a:cubicBezTo>
                    <a:cubicBezTo>
                      <a:pt x="5118100" y="495300"/>
                      <a:pt x="5219700" y="393700"/>
                      <a:pt x="5219700" y="279400"/>
                    </a:cubicBezTo>
                    <a:lnTo>
                      <a:pt x="5219700" y="215900"/>
                    </a:lnTo>
                    <a:cubicBezTo>
                      <a:pt x="5219700" y="88900"/>
                      <a:pt x="5118100" y="0"/>
                      <a:pt x="5003800" y="0"/>
                    </a:cubicBezTo>
                    <a:close/>
                    <a:moveTo>
                      <a:pt x="4787900" y="965200"/>
                    </a:moveTo>
                    <a:cubicBezTo>
                      <a:pt x="4787900" y="965200"/>
                      <a:pt x="4775200" y="952500"/>
                      <a:pt x="4775200" y="965200"/>
                    </a:cubicBezTo>
                    <a:lnTo>
                      <a:pt x="4622800" y="1320800"/>
                    </a:lnTo>
                    <a:cubicBezTo>
                      <a:pt x="4597400" y="1371600"/>
                      <a:pt x="4546600" y="1409700"/>
                      <a:pt x="4483100" y="1409700"/>
                    </a:cubicBezTo>
                    <a:lnTo>
                      <a:pt x="4419600" y="1409700"/>
                    </a:lnTo>
                    <a:cubicBezTo>
                      <a:pt x="4406900" y="1409700"/>
                      <a:pt x="4394200" y="1409700"/>
                      <a:pt x="4394200" y="1397000"/>
                    </a:cubicBezTo>
                    <a:cubicBezTo>
                      <a:pt x="4381500" y="1384300"/>
                      <a:pt x="4381500" y="1371600"/>
                      <a:pt x="4394200" y="1358900"/>
                    </a:cubicBezTo>
                    <a:lnTo>
                      <a:pt x="4584700" y="914400"/>
                    </a:lnTo>
                    <a:lnTo>
                      <a:pt x="4648200" y="736600"/>
                    </a:lnTo>
                    <a:cubicBezTo>
                      <a:pt x="4699000" y="635000"/>
                      <a:pt x="4800600" y="558800"/>
                      <a:pt x="4914900" y="558800"/>
                    </a:cubicBezTo>
                    <a:lnTo>
                      <a:pt x="5092700" y="558800"/>
                    </a:lnTo>
                    <a:cubicBezTo>
                      <a:pt x="5207000" y="558800"/>
                      <a:pt x="5308600" y="635000"/>
                      <a:pt x="5359400" y="736600"/>
                    </a:cubicBezTo>
                    <a:lnTo>
                      <a:pt x="5422900" y="914400"/>
                    </a:lnTo>
                    <a:lnTo>
                      <a:pt x="5613400" y="1358900"/>
                    </a:lnTo>
                    <a:cubicBezTo>
                      <a:pt x="5626100" y="1371600"/>
                      <a:pt x="5626100" y="1384300"/>
                      <a:pt x="5613400" y="1397000"/>
                    </a:cubicBezTo>
                    <a:cubicBezTo>
                      <a:pt x="5613400" y="1409700"/>
                      <a:pt x="5600700" y="1409700"/>
                      <a:pt x="5588000" y="1409700"/>
                    </a:cubicBezTo>
                    <a:lnTo>
                      <a:pt x="5524500" y="1409700"/>
                    </a:lnTo>
                    <a:cubicBezTo>
                      <a:pt x="5461000" y="1409700"/>
                      <a:pt x="5410200" y="1371600"/>
                      <a:pt x="5384800" y="1320800"/>
                    </a:cubicBezTo>
                    <a:lnTo>
                      <a:pt x="5232400" y="965200"/>
                    </a:lnTo>
                    <a:cubicBezTo>
                      <a:pt x="5232400" y="952500"/>
                      <a:pt x="5219700" y="965200"/>
                      <a:pt x="5219700" y="965200"/>
                    </a:cubicBezTo>
                    <a:lnTo>
                      <a:pt x="5283200" y="1409700"/>
                    </a:lnTo>
                    <a:lnTo>
                      <a:pt x="5359400" y="2222500"/>
                    </a:lnTo>
                    <a:cubicBezTo>
                      <a:pt x="5359400" y="2235200"/>
                      <a:pt x="5346700" y="2235200"/>
                      <a:pt x="5346700" y="2247900"/>
                    </a:cubicBezTo>
                    <a:cubicBezTo>
                      <a:pt x="5334000" y="2247900"/>
                      <a:pt x="5334000" y="2260600"/>
                      <a:pt x="5321300" y="2260600"/>
                    </a:cubicBezTo>
                    <a:lnTo>
                      <a:pt x="5270500" y="2260600"/>
                    </a:lnTo>
                    <a:cubicBezTo>
                      <a:pt x="5194300" y="2260600"/>
                      <a:pt x="5130800" y="2209800"/>
                      <a:pt x="5130800" y="2133600"/>
                    </a:cubicBezTo>
                    <a:lnTo>
                      <a:pt x="5016500" y="1447800"/>
                    </a:lnTo>
                    <a:cubicBezTo>
                      <a:pt x="5003800" y="1447800"/>
                      <a:pt x="5003800" y="1447800"/>
                      <a:pt x="4991100" y="1447800"/>
                    </a:cubicBezTo>
                    <a:lnTo>
                      <a:pt x="4876800" y="2133600"/>
                    </a:lnTo>
                    <a:cubicBezTo>
                      <a:pt x="4876800" y="2209800"/>
                      <a:pt x="4813300" y="2260600"/>
                      <a:pt x="4737100" y="2260600"/>
                    </a:cubicBezTo>
                    <a:lnTo>
                      <a:pt x="4686300" y="2260600"/>
                    </a:lnTo>
                    <a:cubicBezTo>
                      <a:pt x="4673600" y="2260600"/>
                      <a:pt x="4673600" y="2247900"/>
                      <a:pt x="4660900" y="2247900"/>
                    </a:cubicBezTo>
                    <a:cubicBezTo>
                      <a:pt x="4660900" y="2235200"/>
                      <a:pt x="4648200" y="2235200"/>
                      <a:pt x="4648200" y="2222500"/>
                    </a:cubicBezTo>
                    <a:lnTo>
                      <a:pt x="4724400" y="1409700"/>
                    </a:lnTo>
                    <a:lnTo>
                      <a:pt x="4787900" y="965200"/>
                    </a:lnTo>
                    <a:close/>
                    <a:moveTo>
                      <a:pt x="6464300" y="0"/>
                    </a:moveTo>
                    <a:cubicBezTo>
                      <a:pt x="6350000" y="0"/>
                      <a:pt x="6248400" y="88900"/>
                      <a:pt x="6248400" y="215900"/>
                    </a:cubicBezTo>
                    <a:lnTo>
                      <a:pt x="6248400" y="279400"/>
                    </a:lnTo>
                    <a:cubicBezTo>
                      <a:pt x="6248400" y="393700"/>
                      <a:pt x="6350000" y="495300"/>
                      <a:pt x="6464300" y="495300"/>
                    </a:cubicBezTo>
                    <a:cubicBezTo>
                      <a:pt x="6578600" y="495300"/>
                      <a:pt x="6680200" y="393700"/>
                      <a:pt x="6680200" y="279400"/>
                    </a:cubicBezTo>
                    <a:lnTo>
                      <a:pt x="6680200" y="215900"/>
                    </a:lnTo>
                    <a:cubicBezTo>
                      <a:pt x="6680200" y="88900"/>
                      <a:pt x="6578600" y="0"/>
                      <a:pt x="6464300" y="0"/>
                    </a:cubicBezTo>
                    <a:close/>
                    <a:moveTo>
                      <a:pt x="6248400" y="965200"/>
                    </a:moveTo>
                    <a:cubicBezTo>
                      <a:pt x="6248400" y="965200"/>
                      <a:pt x="6235700" y="952500"/>
                      <a:pt x="6235700" y="965200"/>
                    </a:cubicBezTo>
                    <a:lnTo>
                      <a:pt x="6083300" y="1320800"/>
                    </a:lnTo>
                    <a:cubicBezTo>
                      <a:pt x="6057900" y="1371600"/>
                      <a:pt x="6007100" y="1409700"/>
                      <a:pt x="5943600" y="1409700"/>
                    </a:cubicBezTo>
                    <a:lnTo>
                      <a:pt x="5880100" y="1409700"/>
                    </a:lnTo>
                    <a:cubicBezTo>
                      <a:pt x="5867400" y="1409700"/>
                      <a:pt x="5854700" y="1409700"/>
                      <a:pt x="5854700" y="1397000"/>
                    </a:cubicBezTo>
                    <a:cubicBezTo>
                      <a:pt x="5842000" y="1384300"/>
                      <a:pt x="5842000" y="1371600"/>
                      <a:pt x="5854700" y="1358900"/>
                    </a:cubicBezTo>
                    <a:lnTo>
                      <a:pt x="6045200" y="914400"/>
                    </a:lnTo>
                    <a:lnTo>
                      <a:pt x="6108700" y="736600"/>
                    </a:lnTo>
                    <a:cubicBezTo>
                      <a:pt x="6159500" y="635000"/>
                      <a:pt x="6261100" y="558800"/>
                      <a:pt x="6375400" y="558800"/>
                    </a:cubicBezTo>
                    <a:lnTo>
                      <a:pt x="6553200" y="558800"/>
                    </a:lnTo>
                    <a:cubicBezTo>
                      <a:pt x="6667500" y="558800"/>
                      <a:pt x="6769100" y="635000"/>
                      <a:pt x="6819900" y="736600"/>
                    </a:cubicBezTo>
                    <a:lnTo>
                      <a:pt x="6883400" y="914400"/>
                    </a:lnTo>
                    <a:lnTo>
                      <a:pt x="7073900" y="1358900"/>
                    </a:lnTo>
                    <a:cubicBezTo>
                      <a:pt x="7086600" y="1371600"/>
                      <a:pt x="7086600" y="1384300"/>
                      <a:pt x="7073900" y="1397000"/>
                    </a:cubicBezTo>
                    <a:cubicBezTo>
                      <a:pt x="7073900" y="1409700"/>
                      <a:pt x="7061200" y="1409700"/>
                      <a:pt x="7048500" y="1409700"/>
                    </a:cubicBezTo>
                    <a:lnTo>
                      <a:pt x="6985000" y="1409700"/>
                    </a:lnTo>
                    <a:cubicBezTo>
                      <a:pt x="6921500" y="1409700"/>
                      <a:pt x="6870700" y="1371600"/>
                      <a:pt x="6845300" y="1320800"/>
                    </a:cubicBezTo>
                    <a:lnTo>
                      <a:pt x="6692900" y="965200"/>
                    </a:lnTo>
                    <a:cubicBezTo>
                      <a:pt x="6692900" y="952500"/>
                      <a:pt x="6680200" y="965200"/>
                      <a:pt x="6680200" y="965200"/>
                    </a:cubicBezTo>
                    <a:lnTo>
                      <a:pt x="6743700" y="1409700"/>
                    </a:lnTo>
                    <a:lnTo>
                      <a:pt x="6819900" y="2222500"/>
                    </a:lnTo>
                    <a:cubicBezTo>
                      <a:pt x="6819900" y="2235200"/>
                      <a:pt x="6807200" y="2235200"/>
                      <a:pt x="6807200" y="2247900"/>
                    </a:cubicBezTo>
                    <a:cubicBezTo>
                      <a:pt x="6794500" y="2247900"/>
                      <a:pt x="6794500" y="2260600"/>
                      <a:pt x="6781800" y="2260600"/>
                    </a:cubicBezTo>
                    <a:lnTo>
                      <a:pt x="6731000" y="2260600"/>
                    </a:lnTo>
                    <a:cubicBezTo>
                      <a:pt x="6654800" y="2260600"/>
                      <a:pt x="6591300" y="2209800"/>
                      <a:pt x="6591300" y="2133600"/>
                    </a:cubicBezTo>
                    <a:lnTo>
                      <a:pt x="6477000" y="1447800"/>
                    </a:lnTo>
                    <a:cubicBezTo>
                      <a:pt x="6464300" y="1447800"/>
                      <a:pt x="6464300" y="1447800"/>
                      <a:pt x="6451600" y="1447800"/>
                    </a:cubicBezTo>
                    <a:lnTo>
                      <a:pt x="6337300" y="2133600"/>
                    </a:lnTo>
                    <a:cubicBezTo>
                      <a:pt x="6337300" y="2209800"/>
                      <a:pt x="6273800" y="2260600"/>
                      <a:pt x="6197600" y="2260600"/>
                    </a:cubicBezTo>
                    <a:lnTo>
                      <a:pt x="6146800" y="2260600"/>
                    </a:lnTo>
                    <a:cubicBezTo>
                      <a:pt x="6134100" y="2260600"/>
                      <a:pt x="6134100" y="2247900"/>
                      <a:pt x="6121400" y="2247900"/>
                    </a:cubicBezTo>
                    <a:cubicBezTo>
                      <a:pt x="6121400" y="2235200"/>
                      <a:pt x="6108700" y="2235200"/>
                      <a:pt x="6108700" y="2222500"/>
                    </a:cubicBezTo>
                    <a:lnTo>
                      <a:pt x="6184900" y="1409700"/>
                    </a:lnTo>
                    <a:lnTo>
                      <a:pt x="6248400" y="965200"/>
                    </a:lnTo>
                    <a:close/>
                    <a:moveTo>
                      <a:pt x="7924800" y="0"/>
                    </a:moveTo>
                    <a:cubicBezTo>
                      <a:pt x="7810500" y="0"/>
                      <a:pt x="7708900" y="88900"/>
                      <a:pt x="7708900" y="215900"/>
                    </a:cubicBezTo>
                    <a:lnTo>
                      <a:pt x="7708900" y="279400"/>
                    </a:lnTo>
                    <a:cubicBezTo>
                      <a:pt x="7708900" y="393700"/>
                      <a:pt x="7810500" y="495300"/>
                      <a:pt x="7924800" y="495300"/>
                    </a:cubicBezTo>
                    <a:cubicBezTo>
                      <a:pt x="8039100" y="495300"/>
                      <a:pt x="8140700" y="393700"/>
                      <a:pt x="8140700" y="279400"/>
                    </a:cubicBezTo>
                    <a:lnTo>
                      <a:pt x="8140700" y="215900"/>
                    </a:lnTo>
                    <a:cubicBezTo>
                      <a:pt x="8140700" y="88900"/>
                      <a:pt x="8039100" y="0"/>
                      <a:pt x="7924800" y="0"/>
                    </a:cubicBezTo>
                    <a:close/>
                    <a:moveTo>
                      <a:pt x="7708900" y="965200"/>
                    </a:moveTo>
                    <a:cubicBezTo>
                      <a:pt x="7708900" y="965200"/>
                      <a:pt x="7696200" y="952500"/>
                      <a:pt x="7696200" y="965200"/>
                    </a:cubicBezTo>
                    <a:lnTo>
                      <a:pt x="7543800" y="1320800"/>
                    </a:lnTo>
                    <a:cubicBezTo>
                      <a:pt x="7518400" y="1371600"/>
                      <a:pt x="7467600" y="1409700"/>
                      <a:pt x="7404100" y="1409700"/>
                    </a:cubicBezTo>
                    <a:lnTo>
                      <a:pt x="7340600" y="1409700"/>
                    </a:lnTo>
                    <a:cubicBezTo>
                      <a:pt x="7327900" y="1409700"/>
                      <a:pt x="7315200" y="1409700"/>
                      <a:pt x="7315200" y="1397000"/>
                    </a:cubicBezTo>
                    <a:cubicBezTo>
                      <a:pt x="7302500" y="1384300"/>
                      <a:pt x="7302500" y="1371600"/>
                      <a:pt x="7315200" y="1358900"/>
                    </a:cubicBezTo>
                    <a:lnTo>
                      <a:pt x="7505700" y="914400"/>
                    </a:lnTo>
                    <a:lnTo>
                      <a:pt x="7569200" y="736600"/>
                    </a:lnTo>
                    <a:cubicBezTo>
                      <a:pt x="7620000" y="635000"/>
                      <a:pt x="7721600" y="558800"/>
                      <a:pt x="7835900" y="558800"/>
                    </a:cubicBezTo>
                    <a:lnTo>
                      <a:pt x="8013700" y="558800"/>
                    </a:lnTo>
                    <a:cubicBezTo>
                      <a:pt x="8128000" y="558800"/>
                      <a:pt x="8229600" y="635000"/>
                      <a:pt x="8280400" y="736600"/>
                    </a:cubicBezTo>
                    <a:lnTo>
                      <a:pt x="8343900" y="914400"/>
                    </a:lnTo>
                    <a:lnTo>
                      <a:pt x="8534400" y="1358900"/>
                    </a:lnTo>
                    <a:cubicBezTo>
                      <a:pt x="8547100" y="1371600"/>
                      <a:pt x="8547100" y="1384300"/>
                      <a:pt x="8534400" y="1397000"/>
                    </a:cubicBezTo>
                    <a:cubicBezTo>
                      <a:pt x="8534400" y="1409700"/>
                      <a:pt x="8521700" y="1409700"/>
                      <a:pt x="8509000" y="1409700"/>
                    </a:cubicBezTo>
                    <a:lnTo>
                      <a:pt x="8445500" y="1409700"/>
                    </a:lnTo>
                    <a:cubicBezTo>
                      <a:pt x="8382000" y="1409700"/>
                      <a:pt x="8331200" y="1371600"/>
                      <a:pt x="8305800" y="1320800"/>
                    </a:cubicBezTo>
                    <a:lnTo>
                      <a:pt x="8153400" y="965200"/>
                    </a:lnTo>
                    <a:cubicBezTo>
                      <a:pt x="8153400" y="952500"/>
                      <a:pt x="8140700" y="965200"/>
                      <a:pt x="8140700" y="965200"/>
                    </a:cubicBezTo>
                    <a:lnTo>
                      <a:pt x="8204200" y="1409700"/>
                    </a:lnTo>
                    <a:lnTo>
                      <a:pt x="8280400" y="2222500"/>
                    </a:lnTo>
                    <a:cubicBezTo>
                      <a:pt x="8280400" y="2235200"/>
                      <a:pt x="8267700" y="2235200"/>
                      <a:pt x="8267700" y="2247900"/>
                    </a:cubicBezTo>
                    <a:cubicBezTo>
                      <a:pt x="8255000" y="2247900"/>
                      <a:pt x="8255000" y="2260600"/>
                      <a:pt x="8242300" y="2260600"/>
                    </a:cubicBezTo>
                    <a:lnTo>
                      <a:pt x="8191500" y="2260600"/>
                    </a:lnTo>
                    <a:cubicBezTo>
                      <a:pt x="8115300" y="2260600"/>
                      <a:pt x="8051800" y="2209800"/>
                      <a:pt x="8051800" y="2133600"/>
                    </a:cubicBezTo>
                    <a:lnTo>
                      <a:pt x="7937500" y="1447800"/>
                    </a:lnTo>
                    <a:cubicBezTo>
                      <a:pt x="7924800" y="1447800"/>
                      <a:pt x="7924800" y="1447800"/>
                      <a:pt x="7912100" y="1447800"/>
                    </a:cubicBezTo>
                    <a:lnTo>
                      <a:pt x="7797800" y="2133600"/>
                    </a:lnTo>
                    <a:cubicBezTo>
                      <a:pt x="7797800" y="2209800"/>
                      <a:pt x="7734300" y="2260600"/>
                      <a:pt x="7658100" y="2260600"/>
                    </a:cubicBezTo>
                    <a:lnTo>
                      <a:pt x="7607300" y="2260600"/>
                    </a:lnTo>
                    <a:cubicBezTo>
                      <a:pt x="7594600" y="2260600"/>
                      <a:pt x="7594600" y="2247900"/>
                      <a:pt x="7581900" y="2247900"/>
                    </a:cubicBezTo>
                    <a:cubicBezTo>
                      <a:pt x="7581900" y="2235200"/>
                      <a:pt x="7569200" y="2235200"/>
                      <a:pt x="7569200" y="2222500"/>
                    </a:cubicBezTo>
                    <a:lnTo>
                      <a:pt x="7645400" y="1409700"/>
                    </a:lnTo>
                    <a:lnTo>
                      <a:pt x="7708900" y="965200"/>
                    </a:lnTo>
                    <a:close/>
                    <a:moveTo>
                      <a:pt x="9385300" y="0"/>
                    </a:moveTo>
                    <a:cubicBezTo>
                      <a:pt x="9271000" y="0"/>
                      <a:pt x="9169400" y="88900"/>
                      <a:pt x="9169400" y="215900"/>
                    </a:cubicBezTo>
                    <a:lnTo>
                      <a:pt x="9169400" y="279400"/>
                    </a:lnTo>
                    <a:cubicBezTo>
                      <a:pt x="9169400" y="393700"/>
                      <a:pt x="9271000" y="495300"/>
                      <a:pt x="9385300" y="495300"/>
                    </a:cubicBezTo>
                    <a:cubicBezTo>
                      <a:pt x="9499600" y="495300"/>
                      <a:pt x="9601200" y="393700"/>
                      <a:pt x="9601200" y="279400"/>
                    </a:cubicBezTo>
                    <a:lnTo>
                      <a:pt x="9601200" y="215900"/>
                    </a:lnTo>
                    <a:cubicBezTo>
                      <a:pt x="9601200" y="88900"/>
                      <a:pt x="9499600" y="0"/>
                      <a:pt x="9385300" y="0"/>
                    </a:cubicBezTo>
                    <a:close/>
                    <a:moveTo>
                      <a:pt x="9169400" y="965200"/>
                    </a:moveTo>
                    <a:cubicBezTo>
                      <a:pt x="9169400" y="965200"/>
                      <a:pt x="9156700" y="952500"/>
                      <a:pt x="9156700" y="965200"/>
                    </a:cubicBezTo>
                    <a:lnTo>
                      <a:pt x="9004300" y="1320800"/>
                    </a:lnTo>
                    <a:cubicBezTo>
                      <a:pt x="8978900" y="1371600"/>
                      <a:pt x="8928100" y="1409700"/>
                      <a:pt x="8864600" y="1409700"/>
                    </a:cubicBezTo>
                    <a:lnTo>
                      <a:pt x="8801100" y="1409700"/>
                    </a:lnTo>
                    <a:cubicBezTo>
                      <a:pt x="8788400" y="1409700"/>
                      <a:pt x="8775700" y="1409700"/>
                      <a:pt x="8775700" y="1397000"/>
                    </a:cubicBezTo>
                    <a:cubicBezTo>
                      <a:pt x="8763000" y="1384300"/>
                      <a:pt x="8763000" y="1371600"/>
                      <a:pt x="8775700" y="1358900"/>
                    </a:cubicBezTo>
                    <a:lnTo>
                      <a:pt x="8966200" y="914400"/>
                    </a:lnTo>
                    <a:lnTo>
                      <a:pt x="9029700" y="736600"/>
                    </a:lnTo>
                    <a:cubicBezTo>
                      <a:pt x="9080500" y="635000"/>
                      <a:pt x="9182100" y="558800"/>
                      <a:pt x="9296400" y="558800"/>
                    </a:cubicBezTo>
                    <a:lnTo>
                      <a:pt x="9474200" y="558800"/>
                    </a:lnTo>
                    <a:cubicBezTo>
                      <a:pt x="9588500" y="558800"/>
                      <a:pt x="9690100" y="635000"/>
                      <a:pt x="9740900" y="736600"/>
                    </a:cubicBezTo>
                    <a:lnTo>
                      <a:pt x="9804400" y="914400"/>
                    </a:lnTo>
                    <a:lnTo>
                      <a:pt x="9994900" y="1358900"/>
                    </a:lnTo>
                    <a:cubicBezTo>
                      <a:pt x="10007600" y="1371600"/>
                      <a:pt x="10007600" y="1384300"/>
                      <a:pt x="9994900" y="1397000"/>
                    </a:cubicBezTo>
                    <a:cubicBezTo>
                      <a:pt x="9994900" y="1409700"/>
                      <a:pt x="9982200" y="1409700"/>
                      <a:pt x="9969500" y="1409700"/>
                    </a:cubicBezTo>
                    <a:lnTo>
                      <a:pt x="9906000" y="1409700"/>
                    </a:lnTo>
                    <a:cubicBezTo>
                      <a:pt x="9842500" y="1409700"/>
                      <a:pt x="9791700" y="1371600"/>
                      <a:pt x="9766300" y="1320800"/>
                    </a:cubicBezTo>
                    <a:lnTo>
                      <a:pt x="9613900" y="965200"/>
                    </a:lnTo>
                    <a:cubicBezTo>
                      <a:pt x="9613900" y="952500"/>
                      <a:pt x="9601200" y="965200"/>
                      <a:pt x="9601200" y="965200"/>
                    </a:cubicBezTo>
                    <a:lnTo>
                      <a:pt x="9664700" y="1409700"/>
                    </a:lnTo>
                    <a:lnTo>
                      <a:pt x="9740900" y="2222500"/>
                    </a:lnTo>
                    <a:cubicBezTo>
                      <a:pt x="9740900" y="2235200"/>
                      <a:pt x="9728200" y="2235200"/>
                      <a:pt x="9728200" y="2247900"/>
                    </a:cubicBezTo>
                    <a:cubicBezTo>
                      <a:pt x="9715500" y="2247900"/>
                      <a:pt x="9715500" y="2260600"/>
                      <a:pt x="9702800" y="2260600"/>
                    </a:cubicBezTo>
                    <a:lnTo>
                      <a:pt x="9652000" y="2260600"/>
                    </a:lnTo>
                    <a:cubicBezTo>
                      <a:pt x="9575800" y="2260600"/>
                      <a:pt x="9512300" y="2209800"/>
                      <a:pt x="9512300" y="2133600"/>
                    </a:cubicBezTo>
                    <a:lnTo>
                      <a:pt x="9398000" y="1447800"/>
                    </a:lnTo>
                    <a:cubicBezTo>
                      <a:pt x="9385300" y="1447800"/>
                      <a:pt x="9385300" y="1447800"/>
                      <a:pt x="9372600" y="1447800"/>
                    </a:cubicBezTo>
                    <a:lnTo>
                      <a:pt x="9258300" y="2133600"/>
                    </a:lnTo>
                    <a:cubicBezTo>
                      <a:pt x="9258300" y="2209800"/>
                      <a:pt x="9194800" y="2260600"/>
                      <a:pt x="9118600" y="2260600"/>
                    </a:cubicBezTo>
                    <a:lnTo>
                      <a:pt x="9067800" y="2260600"/>
                    </a:lnTo>
                    <a:cubicBezTo>
                      <a:pt x="9055100" y="2260600"/>
                      <a:pt x="9055100" y="2247900"/>
                      <a:pt x="9042400" y="2247900"/>
                    </a:cubicBezTo>
                    <a:cubicBezTo>
                      <a:pt x="9042400" y="2235200"/>
                      <a:pt x="9029700" y="2235200"/>
                      <a:pt x="9029700" y="2222500"/>
                    </a:cubicBezTo>
                    <a:lnTo>
                      <a:pt x="9105900" y="1409700"/>
                    </a:lnTo>
                    <a:lnTo>
                      <a:pt x="9169400" y="965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856880" y="2019005"/>
          <a:ext cx="13624351" cy="7755865"/>
        </p:xfrm>
        <a:graphic>
          <a:graphicData uri="http://schemas.openxmlformats.org/drawingml/2006/table">
            <a:tbl>
              <a:tblPr/>
              <a:tblGrid>
                <a:gridCol w="137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661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počet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segment dárců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předpokládná konverze  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předpokládná konverze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předpoklad celkem korun při průměrném daru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61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364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 hvězda 2022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80%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187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 Bold"/>
                        </a:rPr>
                        <a:t>471 000 Kč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65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516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z předešlých hvězd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40 %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212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232 000 Kč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733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986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ostatních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465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843 000 Kč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61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810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historičtí 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do r. 2017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20%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70 000 Kč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2651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200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noví -organicky, předpoklad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156D"/>
                          </a:solidFill>
                          <a:latin typeface="BC Novatica 1"/>
                        </a:rPr>
                        <a:t>59 100 Kč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1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856880" y="624078"/>
            <a:ext cx="12591691" cy="926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7"/>
              </a:lnSpc>
            </a:pPr>
            <a:r>
              <a:rPr lang="en-US" sz="4859" dirty="0" err="1">
                <a:solidFill>
                  <a:srgbClr val="00156D"/>
                </a:solidFill>
                <a:latin typeface="BC Novatica 1"/>
              </a:rPr>
              <a:t>Dárcovský</a:t>
            </a:r>
            <a:r>
              <a:rPr lang="en-US" sz="4859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859" dirty="0" err="1">
                <a:solidFill>
                  <a:srgbClr val="00156D"/>
                </a:solidFill>
                <a:latin typeface="BC Novatica 1"/>
              </a:rPr>
              <a:t>potenciál</a:t>
            </a:r>
            <a:r>
              <a:rPr lang="en-US" sz="4859" dirty="0">
                <a:solidFill>
                  <a:srgbClr val="00156D"/>
                </a:solidFill>
                <a:latin typeface="BC Novatica 1"/>
              </a:rPr>
              <a:t> –</a:t>
            </a:r>
            <a:r>
              <a:rPr lang="cs-CZ" sz="4859" dirty="0">
                <a:solidFill>
                  <a:srgbClr val="00156D"/>
                </a:solidFill>
                <a:latin typeface="BC Novatica 1"/>
              </a:rPr>
              <a:t> co nám ukázal</a:t>
            </a:r>
            <a:endParaRPr lang="en-US" sz="4859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18" name="TextBox 18"/>
          <p:cNvSpPr txBox="1"/>
          <p:nvPr/>
        </p:nvSpPr>
        <p:spPr>
          <a:xfrm rot="1852500">
            <a:off x="12704099" y="6369823"/>
            <a:ext cx="5710766" cy="140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1"/>
              </a:lnSpc>
            </a:pPr>
            <a:r>
              <a:rPr lang="en-US" sz="8200">
                <a:solidFill>
                  <a:srgbClr val="00156D"/>
                </a:solidFill>
                <a:latin typeface="BC Novatica 1"/>
              </a:rPr>
              <a:t>1 675 000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8033" y="4192571"/>
            <a:ext cx="21860806" cy="218608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Freeform 4"/>
          <p:cNvSpPr/>
          <p:nvPr/>
        </p:nvSpPr>
        <p:spPr>
          <a:xfrm>
            <a:off x="15783879" y="4003658"/>
            <a:ext cx="2099195" cy="2104456"/>
          </a:xfrm>
          <a:custGeom>
            <a:avLst/>
            <a:gdLst/>
            <a:ahLst/>
            <a:cxnLst/>
            <a:rect l="l" t="t" r="r" b="b"/>
            <a:pathLst>
              <a:path w="2099195" h="2104456">
                <a:moveTo>
                  <a:pt x="0" y="0"/>
                </a:moveTo>
                <a:lnTo>
                  <a:pt x="2099194" y="0"/>
                </a:lnTo>
                <a:lnTo>
                  <a:pt x="2099194" y="2104456"/>
                </a:lnTo>
                <a:lnTo>
                  <a:pt x="0" y="2104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3084258" y="1391383"/>
            <a:ext cx="2001747" cy="2121056"/>
          </a:xfrm>
          <a:custGeom>
            <a:avLst/>
            <a:gdLst/>
            <a:ahLst/>
            <a:cxnLst/>
            <a:rect l="l" t="t" r="r" b="b"/>
            <a:pathLst>
              <a:path w="2001747" h="2121056">
                <a:moveTo>
                  <a:pt x="0" y="0"/>
                </a:moveTo>
                <a:lnTo>
                  <a:pt x="2001747" y="0"/>
                </a:lnTo>
                <a:lnTo>
                  <a:pt x="2001747" y="2121056"/>
                </a:lnTo>
                <a:lnTo>
                  <a:pt x="0" y="2121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990600" y="846590"/>
            <a:ext cx="12306300" cy="2640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59"/>
              </a:lnSpc>
            </a:pPr>
            <a:r>
              <a:rPr lang="cs-CZ" sz="3756" dirty="0">
                <a:solidFill>
                  <a:srgbClr val="FFFFFF"/>
                </a:solidFill>
                <a:latin typeface="BC Novatica 1"/>
              </a:rPr>
              <a:t>K</a:t>
            </a:r>
            <a:r>
              <a:rPr lang="en-US" sz="3756" dirty="0">
                <a:solidFill>
                  <a:srgbClr val="FFFFFF"/>
                </a:solidFill>
                <a:latin typeface="BC Novatica 1"/>
              </a:rPr>
              <a:t>o</a:t>
            </a:r>
            <a:r>
              <a:rPr lang="cs-CZ" sz="3756" dirty="0" err="1">
                <a:solidFill>
                  <a:srgbClr val="FFFFFF"/>
                </a:solidFill>
                <a:latin typeface="BC Novatica 1"/>
              </a:rPr>
              <a:t>munikace</a:t>
            </a:r>
            <a:r>
              <a:rPr lang="en-US" sz="3756" dirty="0">
                <a:solidFill>
                  <a:srgbClr val="FFFFFF"/>
                </a:solidFill>
                <a:latin typeface="BC Novatica 1"/>
              </a:rPr>
              <a:t> s </a:t>
            </a:r>
            <a:r>
              <a:rPr lang="en-US" sz="3756" dirty="0" err="1">
                <a:solidFill>
                  <a:srgbClr val="FFFFFF"/>
                </a:solidFill>
                <a:latin typeface="BC Novatica 1"/>
              </a:rPr>
              <a:t>dárci</a:t>
            </a:r>
            <a:r>
              <a:rPr lang="en-US" sz="3756" dirty="0">
                <a:solidFill>
                  <a:srgbClr val="FFFFFF"/>
                </a:solidFill>
                <a:latin typeface="BC Novatica 1"/>
              </a:rPr>
              <a:t> </a:t>
            </a:r>
            <a:r>
              <a:rPr lang="cs-CZ" sz="3756" dirty="0">
                <a:solidFill>
                  <a:srgbClr val="FFFFFF"/>
                </a:solidFill>
                <a:latin typeface="BC Novatica 1"/>
              </a:rPr>
              <a:t>(osobně, telefonicky, emailem) </a:t>
            </a:r>
          </a:p>
          <a:p>
            <a:pPr marL="571500" indent="-571500" algn="l">
              <a:lnSpc>
                <a:spcPts val="5259"/>
              </a:lnSpc>
              <a:buFont typeface="Arial" panose="020B0604020202020204" pitchFamily="34" charset="0"/>
              <a:buChar char="•"/>
            </a:pPr>
            <a:r>
              <a:rPr lang="en-US" sz="3756" dirty="0">
                <a:solidFill>
                  <a:srgbClr val="FFFFFF"/>
                </a:solidFill>
                <a:latin typeface="BC Novatica 1"/>
              </a:rPr>
              <a:t>jak </a:t>
            </a:r>
            <a:r>
              <a:rPr lang="cs-CZ" sz="3756" dirty="0">
                <a:solidFill>
                  <a:srgbClr val="FFFFFF"/>
                </a:solidFill>
                <a:latin typeface="BC Novatica 1"/>
              </a:rPr>
              <a:t>to </a:t>
            </a:r>
            <a:r>
              <a:rPr lang="en-US" sz="3756" dirty="0" err="1">
                <a:solidFill>
                  <a:srgbClr val="FFFFFF"/>
                </a:solidFill>
                <a:latin typeface="BC Novatica 1"/>
              </a:rPr>
              <a:t>nastavit</a:t>
            </a:r>
            <a:r>
              <a:rPr lang="cs-CZ" sz="3756" dirty="0">
                <a:solidFill>
                  <a:srgbClr val="FFFFFF"/>
                </a:solidFill>
                <a:latin typeface="BC Novatica 1"/>
              </a:rPr>
              <a:t>?</a:t>
            </a:r>
          </a:p>
          <a:p>
            <a:pPr marL="571500" indent="-571500" algn="l">
              <a:lnSpc>
                <a:spcPts val="5259"/>
              </a:lnSpc>
              <a:buFont typeface="Arial" panose="020B0604020202020204" pitchFamily="34" charset="0"/>
              <a:buChar char="•"/>
            </a:pPr>
            <a:r>
              <a:rPr lang="cs-CZ" sz="3756" dirty="0">
                <a:solidFill>
                  <a:srgbClr val="FFFFFF"/>
                </a:solidFill>
                <a:latin typeface="BC Novatica 1"/>
              </a:rPr>
              <a:t>jaký to bude mít efekt?</a:t>
            </a:r>
            <a:r>
              <a:rPr lang="en-US" sz="3756" dirty="0">
                <a:solidFill>
                  <a:srgbClr val="FFFFFF"/>
                </a:solidFill>
                <a:latin typeface="BC Novatica 1"/>
              </a:rPr>
              <a:t> </a:t>
            </a:r>
            <a:endParaRPr lang="cs-CZ" sz="3756" dirty="0">
              <a:solidFill>
                <a:srgbClr val="FFFFFF"/>
              </a:solidFill>
              <a:latin typeface="BC Novatica 1"/>
            </a:endParaRPr>
          </a:p>
          <a:p>
            <a:pPr marL="571500" indent="-571500" algn="l">
              <a:lnSpc>
                <a:spcPts val="5259"/>
              </a:lnSpc>
              <a:buFont typeface="Arial" panose="020B0604020202020204" pitchFamily="34" charset="0"/>
              <a:buChar char="•"/>
            </a:pPr>
            <a:r>
              <a:rPr lang="en-US" sz="3756" dirty="0">
                <a:solidFill>
                  <a:srgbClr val="FFFFFF"/>
                </a:solidFill>
                <a:latin typeface="BC Novatica 1"/>
              </a:rPr>
              <a:t>jak </a:t>
            </a:r>
            <a:r>
              <a:rPr lang="en-US" sz="3756" dirty="0" err="1">
                <a:solidFill>
                  <a:srgbClr val="FFFFFF"/>
                </a:solidFill>
                <a:latin typeface="BC Novatica 1"/>
              </a:rPr>
              <a:t>měřit</a:t>
            </a:r>
            <a:r>
              <a:rPr lang="cs-CZ" sz="3756" dirty="0">
                <a:solidFill>
                  <a:srgbClr val="FFFFFF"/>
                </a:solidFill>
                <a:latin typeface="BC Novatica 1"/>
              </a:rPr>
              <a:t> dopad</a:t>
            </a:r>
            <a:r>
              <a:rPr lang="en-US" sz="3756" dirty="0">
                <a:solidFill>
                  <a:srgbClr val="FFFFFF"/>
                </a:solidFill>
                <a:latin typeface="BC Novatica 1"/>
              </a:rPr>
              <a:t>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986" y="3595951"/>
            <a:ext cx="6035675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FFFFF"/>
                </a:solidFill>
                <a:latin typeface="BC Novatica 1"/>
              </a:rPr>
              <a:t>FRIN    </a:t>
            </a:r>
            <a:r>
              <a:rPr lang="en-US" sz="5499" dirty="0" err="1">
                <a:solidFill>
                  <a:srgbClr val="FFFFFF"/>
                </a:solidFill>
                <a:latin typeface="BC Novatica 1"/>
              </a:rPr>
              <a:t>odpověděl</a:t>
            </a:r>
            <a:endParaRPr lang="en-US" sz="5499" dirty="0">
              <a:solidFill>
                <a:srgbClr val="FFFFFF"/>
              </a:solidFill>
              <a:latin typeface="BC Novatica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15084" y="5073634"/>
            <a:ext cx="9620778" cy="5264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6"/>
              </a:lnSpc>
            </a:pPr>
            <a:r>
              <a:rPr lang="en-US" sz="4437" dirty="0">
                <a:solidFill>
                  <a:srgbClr val="00156D"/>
                </a:solidFill>
                <a:latin typeface="BC Novatica 1"/>
              </a:rPr>
              <a:t>To </a:t>
            </a:r>
            <a:r>
              <a:rPr lang="en-US" sz="4437" dirty="0" err="1">
                <a:solidFill>
                  <a:srgbClr val="00156D"/>
                </a:solidFill>
                <a:latin typeface="BC Novatica 1"/>
              </a:rPr>
              <a:t>dělejte</a:t>
            </a:r>
            <a:r>
              <a:rPr lang="en-US" sz="4437" dirty="0">
                <a:solidFill>
                  <a:srgbClr val="00156D"/>
                </a:solidFill>
                <a:latin typeface="BC Novatica 1"/>
              </a:rPr>
              <a:t>!</a:t>
            </a:r>
          </a:p>
          <a:p>
            <a:pPr marL="652199" lvl="1" indent="-326099">
              <a:lnSpc>
                <a:spcPts val="5226"/>
              </a:lnSpc>
              <a:buFont typeface="Arial"/>
              <a:buChar char="•"/>
            </a:pP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Využijte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stávající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kontakty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</a:t>
            </a:r>
          </a:p>
          <a:p>
            <a:pPr marL="652199" lvl="1" indent="-326099">
              <a:lnSpc>
                <a:spcPts val="5226"/>
              </a:lnSpc>
              <a:buFont typeface="Arial"/>
              <a:buChar char="•"/>
            </a:pP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Věnujte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se </a:t>
            </a: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vašim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dárcům</a:t>
            </a:r>
            <a:endParaRPr lang="en-US" sz="3020" dirty="0">
              <a:solidFill>
                <a:srgbClr val="00156D"/>
              </a:solidFill>
              <a:latin typeface="BC Novatica 2"/>
            </a:endParaRPr>
          </a:p>
          <a:p>
            <a:pPr marL="652199" lvl="1" indent="-326099">
              <a:lnSpc>
                <a:spcPts val="5226"/>
              </a:lnSpc>
              <a:buFont typeface="Arial"/>
              <a:buChar char="•"/>
            </a:pP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Segmentujte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dárce </a:t>
            </a:r>
          </a:p>
          <a:p>
            <a:pPr marL="652199" lvl="1" indent="-326099">
              <a:lnSpc>
                <a:spcPts val="5226"/>
              </a:lnSpc>
              <a:buFont typeface="Arial"/>
              <a:buChar char="•"/>
            </a:pP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Komunikujte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s </a:t>
            </a:r>
            <a:r>
              <a:rPr lang="cs-CZ" sz="3020" dirty="0">
                <a:solidFill>
                  <a:srgbClr val="00156D"/>
                </a:solidFill>
                <a:latin typeface="BC Novatica 2"/>
              </a:rPr>
              <a:t>každou skupinou</a:t>
            </a:r>
            <a:r>
              <a:rPr lang="en-US" sz="3020" dirty="0">
                <a:solidFill>
                  <a:srgbClr val="00156D"/>
                </a:solidFill>
                <a:latin typeface="BC Novatica 2"/>
              </a:rPr>
              <a:t> </a:t>
            </a:r>
            <a:r>
              <a:rPr lang="en-US" sz="3020" dirty="0" err="1">
                <a:solidFill>
                  <a:srgbClr val="00156D"/>
                </a:solidFill>
                <a:latin typeface="BC Novatica 2"/>
              </a:rPr>
              <a:t>specificky</a:t>
            </a:r>
            <a:endParaRPr lang="en-US" sz="3020" dirty="0">
              <a:solidFill>
                <a:srgbClr val="00156D"/>
              </a:solidFill>
              <a:latin typeface="BC Novatica 2"/>
            </a:endParaRPr>
          </a:p>
          <a:p>
            <a:pPr>
              <a:lnSpc>
                <a:spcPts val="7676"/>
              </a:lnSpc>
            </a:pPr>
            <a:r>
              <a:rPr lang="en-US" sz="4437" dirty="0">
                <a:solidFill>
                  <a:srgbClr val="00156D"/>
                </a:solidFill>
                <a:latin typeface="BC Novatica 1"/>
              </a:rPr>
              <a:t>To je </a:t>
            </a:r>
            <a:r>
              <a:rPr lang="en-US" sz="4437" dirty="0" err="1">
                <a:solidFill>
                  <a:srgbClr val="00156D"/>
                </a:solidFill>
                <a:latin typeface="BC Novatica 1"/>
              </a:rPr>
              <a:t>náš</a:t>
            </a:r>
            <a:r>
              <a:rPr lang="en-US" sz="443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437" dirty="0" err="1">
                <a:solidFill>
                  <a:srgbClr val="00156D"/>
                </a:solidFill>
                <a:latin typeface="BC Novatica 1"/>
              </a:rPr>
              <a:t>nový</a:t>
            </a:r>
            <a:r>
              <a:rPr lang="en-US" sz="4437" dirty="0">
                <a:solidFill>
                  <a:srgbClr val="00156D"/>
                </a:solidFill>
                <a:latin typeface="BC Novatica 1"/>
              </a:rPr>
              <a:t> </a:t>
            </a:r>
            <a:r>
              <a:rPr lang="en-US" sz="4437" dirty="0" err="1">
                <a:solidFill>
                  <a:srgbClr val="00156D"/>
                </a:solidFill>
                <a:latin typeface="BC Novatica 1"/>
              </a:rPr>
              <a:t>cíl</a:t>
            </a:r>
            <a:r>
              <a:rPr lang="en-US" sz="4437" dirty="0">
                <a:solidFill>
                  <a:srgbClr val="00156D"/>
                </a:solidFill>
                <a:latin typeface="BC Novatica 1"/>
              </a:rPr>
              <a:t> a </a:t>
            </a:r>
            <a:r>
              <a:rPr lang="en-US" sz="4437" dirty="0" err="1">
                <a:solidFill>
                  <a:srgbClr val="00156D"/>
                </a:solidFill>
                <a:latin typeface="BC Novatica 1"/>
              </a:rPr>
              <a:t>priorita</a:t>
            </a:r>
            <a:r>
              <a:rPr lang="en-US" sz="4437" dirty="0">
                <a:solidFill>
                  <a:srgbClr val="00156D"/>
                </a:solidFill>
                <a:latin typeface="BC Novatica 1"/>
              </a:rPr>
              <a:t>.</a:t>
            </a:r>
          </a:p>
          <a:p>
            <a:pPr algn="l">
              <a:lnSpc>
                <a:spcPts val="5220"/>
              </a:lnSpc>
            </a:pPr>
            <a:endParaRPr lang="en-US" sz="4437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9" name="Freeform 9"/>
          <p:cNvSpPr/>
          <p:nvPr/>
        </p:nvSpPr>
        <p:spPr>
          <a:xfrm rot="1559742">
            <a:off x="1008140" y="7177071"/>
            <a:ext cx="3425699" cy="2303783"/>
          </a:xfrm>
          <a:custGeom>
            <a:avLst/>
            <a:gdLst/>
            <a:ahLst/>
            <a:cxnLst/>
            <a:rect l="l" t="t" r="r" b="b"/>
            <a:pathLst>
              <a:path w="3425699" h="2303783">
                <a:moveTo>
                  <a:pt x="0" y="0"/>
                </a:moveTo>
                <a:lnTo>
                  <a:pt x="3425699" y="0"/>
                </a:lnTo>
                <a:lnTo>
                  <a:pt x="3425699" y="2303782"/>
                </a:lnTo>
                <a:lnTo>
                  <a:pt x="0" y="2303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 rot="1852500">
            <a:off x="13072675" y="6581885"/>
            <a:ext cx="2777791" cy="140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1"/>
              </a:lnSpc>
            </a:pPr>
            <a:r>
              <a:rPr lang="en-US" sz="8200">
                <a:solidFill>
                  <a:srgbClr val="00156D"/>
                </a:solidFill>
                <a:latin typeface="BC Novatica 1"/>
              </a:rPr>
              <a:t>7 068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9272987"/>
            <a:ext cx="21345721" cy="2240166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F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545640" y="2403490"/>
            <a:ext cx="7742360" cy="6962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 lang="cs-CZ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PŘIPRAVENÉ SEGMENTY DÁRCŮ</a:t>
            </a:r>
            <a:br>
              <a:rPr lang="cs-CZ" sz="3250" dirty="0">
                <a:solidFill>
                  <a:srgbClr val="00156D"/>
                </a:solidFill>
                <a:latin typeface="BC Novatica 1"/>
              </a:rPr>
            </a:b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REDAKČNÍ PLÁN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TEXTY 6 EMAILŮ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TEXT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Y</a:t>
            </a:r>
            <a:r>
              <a:rPr lang="en-US" sz="3250" dirty="0">
                <a:solidFill>
                  <a:srgbClr val="00156D"/>
                </a:solidFill>
                <a:latin typeface="BC Novatica 1"/>
              </a:rPr>
              <a:t> TELEFONÁT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Ů</a:t>
            </a: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VIZUALIZACE  WEBU</a:t>
            </a:r>
            <a:r>
              <a:rPr lang="cs-CZ" sz="3250" dirty="0">
                <a:solidFill>
                  <a:srgbClr val="00156D"/>
                </a:solidFill>
                <a:latin typeface="BC Novatica 1"/>
              </a:rPr>
              <a:t> – jen úpravy</a:t>
            </a: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algn="just">
              <a:lnSpc>
                <a:spcPts val="4091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4609" y="749539"/>
            <a:ext cx="9078689" cy="117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3"/>
              </a:lnSpc>
            </a:pPr>
            <a:r>
              <a:rPr lang="en-US" sz="6859">
                <a:solidFill>
                  <a:srgbClr val="00156D"/>
                </a:solidFill>
                <a:latin typeface="BC Novatica 1"/>
              </a:rPr>
              <a:t>CO MÁME HOTOVÉ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52800" y="2403490"/>
            <a:ext cx="7550057" cy="7552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 dirty="0"/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ROZDĚLENÉ ROLE V TÝMU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ZNÁME FINANČÍ CÍL</a:t>
            </a:r>
            <a:br>
              <a:rPr lang="cs-CZ" sz="3250" dirty="0">
                <a:solidFill>
                  <a:srgbClr val="00156D"/>
                </a:solidFill>
                <a:latin typeface="BC Novatica 1"/>
              </a:rPr>
            </a:br>
            <a:endParaRPr lang="cs-CZ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ZNÁME NÁKLADY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FR ARGUMENTY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marL="701789" lvl="1" indent="-350894">
              <a:lnSpc>
                <a:spcPts val="4550"/>
              </a:lnSpc>
              <a:buFont typeface="Arial"/>
              <a:buChar char="•"/>
            </a:pPr>
            <a:r>
              <a:rPr lang="en-US" sz="3250" dirty="0">
                <a:solidFill>
                  <a:srgbClr val="00156D"/>
                </a:solidFill>
                <a:latin typeface="BC Novatica 1"/>
              </a:rPr>
              <a:t>DÁRCOVSKÝ POTENCIÁL</a:t>
            </a: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>
              <a:lnSpc>
                <a:spcPts val="4550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  <a:p>
            <a:pPr algn="just">
              <a:lnSpc>
                <a:spcPts val="4091"/>
              </a:lnSpc>
            </a:pPr>
            <a:endParaRPr lang="en-US" sz="3250" dirty="0">
              <a:solidFill>
                <a:srgbClr val="00156D"/>
              </a:solidFill>
              <a:latin typeface="BC Novatica 1"/>
            </a:endParaRPr>
          </a:p>
        </p:txBody>
      </p:sp>
      <p:sp>
        <p:nvSpPr>
          <p:cNvPr id="7" name="Freeform 7"/>
          <p:cNvSpPr/>
          <p:nvPr/>
        </p:nvSpPr>
        <p:spPr>
          <a:xfrm rot="-2305127">
            <a:off x="-5968655" y="-1882904"/>
            <a:ext cx="10579688" cy="15086899"/>
          </a:xfrm>
          <a:custGeom>
            <a:avLst/>
            <a:gdLst/>
            <a:ahLst/>
            <a:cxnLst/>
            <a:rect l="l" t="t" r="r" b="b"/>
            <a:pathLst>
              <a:path w="10579688" h="15086899">
                <a:moveTo>
                  <a:pt x="0" y="0"/>
                </a:moveTo>
                <a:lnTo>
                  <a:pt x="10579688" y="0"/>
                </a:lnTo>
                <a:lnTo>
                  <a:pt x="10579688" y="15086899"/>
                </a:lnTo>
                <a:lnTo>
                  <a:pt x="0" y="150868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547</Words>
  <Application>Microsoft Office PowerPoint</Application>
  <PresentationFormat>Vlastní</PresentationFormat>
  <Paragraphs>139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Arial</vt:lpstr>
      <vt:lpstr>BC Novatica 2</vt:lpstr>
      <vt:lpstr>BC Novatica 2 Bold</vt:lpstr>
      <vt:lpstr>BC Novatica 1</vt:lpstr>
      <vt:lpstr>BC Novatica 1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FRIN 2023</dc:title>
  <dc:creator>Zuzana Legnerová</dc:creator>
  <cp:lastModifiedBy>Zuzana Legnerová</cp:lastModifiedBy>
  <cp:revision>14</cp:revision>
  <dcterms:created xsi:type="dcterms:W3CDTF">2006-08-16T00:00:00Z</dcterms:created>
  <dcterms:modified xsi:type="dcterms:W3CDTF">2023-11-13T11:00:21Z</dcterms:modified>
  <dc:identifier>DAFweeJOFoE</dc:identifier>
</cp:coreProperties>
</file>