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287000" cx="18288000"/>
  <p:notesSz cx="6858000" cy="9144000"/>
  <p:embeddedFontLst>
    <p:embeddedFont>
      <p:font typeface="Tenor Sans"/>
      <p:regular r:id="rId13"/>
    </p:embeddedFont>
    <p:embeddedFont>
      <p:font typeface="Lora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TenorSans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ora-bold.fntdata"/><Relationship Id="rId14" Type="http://schemas.openxmlformats.org/officeDocument/2006/relationships/font" Target="fonts/Lora-regular.fntdata"/><Relationship Id="rId17" Type="http://schemas.openxmlformats.org/officeDocument/2006/relationships/font" Target="fonts/Lora-boldItalic.fntdata"/><Relationship Id="rId16" Type="http://schemas.openxmlformats.org/officeDocument/2006/relationships/font" Target="fonts/Lo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6.png"/><Relationship Id="rId13" Type="http://schemas.openxmlformats.org/officeDocument/2006/relationships/image" Target="../media/image19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6.png"/><Relationship Id="rId13" Type="http://schemas.openxmlformats.org/officeDocument/2006/relationships/image" Target="../media/image20.jp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watch?v=EGnZU0HivCM&amp;t=3s" TargetMode="External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3353982" y="-733671"/>
            <a:ext cx="5355572" cy="5877171"/>
          </a:xfrm>
          <a:custGeom>
            <a:rect b="b" l="l" r="r" t="t"/>
            <a:pathLst>
              <a:path extrusionOk="0" h="5877171" w="5355572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rot="10800000">
            <a:off x="10332582" y="-1537984"/>
            <a:ext cx="6597249" cy="3075967"/>
          </a:xfrm>
          <a:custGeom>
            <a:rect b="b" l="l" r="r" t="t"/>
            <a:pathLst>
              <a:path extrusionOk="0" h="3075967" w="6597249">
                <a:moveTo>
                  <a:pt x="0" y="0"/>
                </a:moveTo>
                <a:lnTo>
                  <a:pt x="6597249" y="0"/>
                </a:lnTo>
                <a:lnTo>
                  <a:pt x="6597249" y="3075968"/>
                </a:lnTo>
                <a:lnTo>
                  <a:pt x="0" y="3075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>
            <a:off x="16594080" y="2618038"/>
            <a:ext cx="7499556" cy="4199751"/>
          </a:xfrm>
          <a:custGeom>
            <a:rect b="b" l="l" r="r" t="t"/>
            <a:pathLst>
              <a:path extrusionOk="0" h="4199751" w="7499556">
                <a:moveTo>
                  <a:pt x="0" y="0"/>
                </a:moveTo>
                <a:lnTo>
                  <a:pt x="7499556" y="0"/>
                </a:lnTo>
                <a:lnTo>
                  <a:pt x="7499556" y="4199751"/>
                </a:lnTo>
                <a:lnTo>
                  <a:pt x="0" y="4199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-2836415" y="6352306"/>
            <a:ext cx="5059689" cy="5741491"/>
          </a:xfrm>
          <a:custGeom>
            <a:rect b="b" l="l" r="r" t="t"/>
            <a:pathLst>
              <a:path extrusionOk="0" h="5741491" w="5059689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>
            <a:off x="14637221" y="-1345178"/>
            <a:ext cx="6150745" cy="5766324"/>
          </a:xfrm>
          <a:custGeom>
            <a:rect b="b" l="l" r="r" t="t"/>
            <a:pathLst>
              <a:path extrusionOk="0" h="5766324" w="6150745">
                <a:moveTo>
                  <a:pt x="0" y="0"/>
                </a:moveTo>
                <a:lnTo>
                  <a:pt x="6150745" y="0"/>
                </a:lnTo>
                <a:lnTo>
                  <a:pt x="6150745" y="5766323"/>
                </a:lnTo>
                <a:lnTo>
                  <a:pt x="0" y="5766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-5400000">
            <a:off x="1511658" y="-3227374"/>
            <a:ext cx="4085368" cy="5586827"/>
          </a:xfrm>
          <a:custGeom>
            <a:rect b="b" l="l" r="r" t="t"/>
            <a:pathLst>
              <a:path extrusionOk="0" h="5586827" w="4085368">
                <a:moveTo>
                  <a:pt x="0" y="0"/>
                </a:moveTo>
                <a:lnTo>
                  <a:pt x="4085367" y="0"/>
                </a:lnTo>
                <a:lnTo>
                  <a:pt x="4085367" y="5586827"/>
                </a:lnTo>
                <a:lnTo>
                  <a:pt x="0" y="5586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>
            <a:off x="15378615" y="5143500"/>
            <a:ext cx="4667958" cy="6941201"/>
          </a:xfrm>
          <a:custGeom>
            <a:rect b="b" l="l" r="r" t="t"/>
            <a:pathLst>
              <a:path extrusionOk="0" h="6941201" w="4667958">
                <a:moveTo>
                  <a:pt x="0" y="0"/>
                </a:moveTo>
                <a:lnTo>
                  <a:pt x="4667957" y="0"/>
                </a:lnTo>
                <a:lnTo>
                  <a:pt x="4667957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>
            <a:off x="-2433520" y="3901001"/>
            <a:ext cx="4656793" cy="5322050"/>
          </a:xfrm>
          <a:custGeom>
            <a:rect b="b" l="l" r="r" t="t"/>
            <a:pathLst>
              <a:path extrusionOk="0" h="5322050" w="4656793">
                <a:moveTo>
                  <a:pt x="0" y="0"/>
                </a:moveTo>
                <a:lnTo>
                  <a:pt x="4656793" y="0"/>
                </a:lnTo>
                <a:lnTo>
                  <a:pt x="4656793" y="5322050"/>
                </a:lnTo>
                <a:lnTo>
                  <a:pt x="0" y="5322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>
            <a:off x="13631207" y="8338429"/>
            <a:ext cx="4656793" cy="5322050"/>
          </a:xfrm>
          <a:custGeom>
            <a:rect b="b" l="l" r="r" t="t"/>
            <a:pathLst>
              <a:path extrusionOk="0" h="5322050" w="4656793">
                <a:moveTo>
                  <a:pt x="0" y="0"/>
                </a:moveTo>
                <a:lnTo>
                  <a:pt x="4656793" y="0"/>
                </a:lnTo>
                <a:lnTo>
                  <a:pt x="4656793" y="5322049"/>
                </a:lnTo>
                <a:lnTo>
                  <a:pt x="0" y="5322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>
            <a:off x="5848023" y="-4053683"/>
            <a:ext cx="6591954" cy="5710280"/>
          </a:xfrm>
          <a:custGeom>
            <a:rect b="b" l="l" r="r" t="t"/>
            <a:pathLst>
              <a:path extrusionOk="0" h="5710280" w="6591954">
                <a:moveTo>
                  <a:pt x="0" y="0"/>
                </a:moveTo>
                <a:lnTo>
                  <a:pt x="6591954" y="0"/>
                </a:lnTo>
                <a:lnTo>
                  <a:pt x="6591954" y="5710280"/>
                </a:lnTo>
                <a:lnTo>
                  <a:pt x="0" y="5710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 rot="-3194310">
            <a:off x="8409323" y="7829528"/>
            <a:ext cx="6128048" cy="5913567"/>
          </a:xfrm>
          <a:custGeom>
            <a:rect b="b" l="l" r="r" t="t"/>
            <a:pathLst>
              <a:path extrusionOk="0" h="5913567" w="6128048">
                <a:moveTo>
                  <a:pt x="0" y="0"/>
                </a:moveTo>
                <a:lnTo>
                  <a:pt x="6128049" y="0"/>
                </a:lnTo>
                <a:lnTo>
                  <a:pt x="6128049" y="5913566"/>
                </a:lnTo>
                <a:lnTo>
                  <a:pt x="0" y="5913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 rot="10800000">
            <a:off x="1202696" y="9223051"/>
            <a:ext cx="7941304" cy="4030212"/>
          </a:xfrm>
          <a:custGeom>
            <a:rect b="b" l="l" r="r" t="t"/>
            <a:pathLst>
              <a:path extrusionOk="0" h="4030212" w="7941304">
                <a:moveTo>
                  <a:pt x="0" y="0"/>
                </a:moveTo>
                <a:lnTo>
                  <a:pt x="7941304" y="0"/>
                </a:lnTo>
                <a:lnTo>
                  <a:pt x="7941304" y="4030212"/>
                </a:lnTo>
                <a:lnTo>
                  <a:pt x="0" y="4030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 rot="10800000">
            <a:off x="5058632" y="8780991"/>
            <a:ext cx="4085368" cy="5586827"/>
          </a:xfrm>
          <a:custGeom>
            <a:rect b="b" l="l" r="r" t="t"/>
            <a:pathLst>
              <a:path extrusionOk="0" h="5586827" w="4085368">
                <a:moveTo>
                  <a:pt x="0" y="0"/>
                </a:moveTo>
                <a:lnTo>
                  <a:pt x="4085368" y="0"/>
                </a:lnTo>
                <a:lnTo>
                  <a:pt x="4085368" y="5586828"/>
                </a:lnTo>
                <a:lnTo>
                  <a:pt x="0" y="5586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>
            <a:off x="5975500" y="6148359"/>
            <a:ext cx="6337000" cy="2329044"/>
          </a:xfrm>
          <a:custGeom>
            <a:rect b="b" l="l" r="r" t="t"/>
            <a:pathLst>
              <a:path extrusionOk="0" h="2329044" w="6337000">
                <a:moveTo>
                  <a:pt x="0" y="0"/>
                </a:moveTo>
                <a:lnTo>
                  <a:pt x="6337000" y="0"/>
                </a:lnTo>
                <a:lnTo>
                  <a:pt x="6337000" y="2329044"/>
                </a:lnTo>
                <a:lnTo>
                  <a:pt x="0" y="2329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-172079"/>
            </a:stretch>
          </a:blipFill>
          <a:ln>
            <a:noFill/>
          </a:ln>
        </p:spPr>
      </p:sp>
      <p:sp>
        <p:nvSpPr>
          <p:cNvPr id="98" name="Google Shape;98;p13"/>
          <p:cNvSpPr txBox="1"/>
          <p:nvPr/>
        </p:nvSpPr>
        <p:spPr>
          <a:xfrm>
            <a:off x="2687700" y="3498276"/>
            <a:ext cx="13271903" cy="2139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36" u="none" cap="none" strike="noStrik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pomoc dětem z dětských domovů a ústavní péče</a:t>
            </a:r>
            <a:endParaRPr/>
          </a:p>
        </p:txBody>
      </p:sp>
      <p:sp>
        <p:nvSpPr>
          <p:cNvPr id="99" name="Google Shape;99;p13"/>
          <p:cNvSpPr txBox="1"/>
          <p:nvPr/>
        </p:nvSpPr>
        <p:spPr>
          <a:xfrm>
            <a:off x="3957662" y="1648355"/>
            <a:ext cx="10372675" cy="1668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363" u="none" cap="none" strike="noStrik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Startovní čára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 rot="1207237">
            <a:off x="12144581" y="-616197"/>
            <a:ext cx="13970515" cy="13097357"/>
          </a:xfrm>
          <a:custGeom>
            <a:rect b="b" l="l" r="r" t="t"/>
            <a:pathLst>
              <a:path extrusionOk="0" h="13097357" w="13970515">
                <a:moveTo>
                  <a:pt x="0" y="0"/>
                </a:moveTo>
                <a:lnTo>
                  <a:pt x="13970514" y="0"/>
                </a:lnTo>
                <a:lnTo>
                  <a:pt x="13970514" y="13097358"/>
                </a:lnTo>
                <a:lnTo>
                  <a:pt x="0" y="13097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4"/>
          <p:cNvSpPr txBox="1"/>
          <p:nvPr/>
        </p:nvSpPr>
        <p:spPr>
          <a:xfrm>
            <a:off x="1649051" y="1782511"/>
            <a:ext cx="15610249" cy="1129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Co jsme si vytyčily jako cíl? </a:t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260522" y="3186499"/>
            <a:ext cx="12471110" cy="8320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získat individuální dárce, vybudovat dárcovskou základnu, se kterou budeme dále pracovat </a:t>
            </a:r>
            <a:endParaRPr/>
          </a:p>
          <a:p>
            <a:pPr indent="0" lvl="0" marL="0" marR="0" rtl="0" algn="l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     v rámci osvěty</a:t>
            </a:r>
            <a:endParaRPr/>
          </a:p>
          <a:p>
            <a:pPr indent="-410210" lvl="1" marL="820421" marR="0" rtl="0" algn="l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naučit se, jak se tvoří kampaň</a:t>
            </a:r>
            <a:endParaRPr/>
          </a:p>
          <a:p>
            <a:pPr indent="-410210" lvl="1" marL="820421" marR="0" rtl="0" algn="l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získat 175.000 Kč a komunitu lidí, kterým je naše téma blízko</a:t>
            </a:r>
            <a:endParaRPr/>
          </a:p>
          <a:p>
            <a:pPr indent="0" lvl="0" marL="0" marR="0" rtl="0" algn="l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indent="0" lvl="0" marL="0" marR="0" rtl="0" algn="just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indent="0" lvl="0" marL="0" marR="0" rtl="0" algn="just">
              <a:lnSpc>
                <a:spcPct val="1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/>
          <p:nvPr/>
        </p:nvSpPr>
        <p:spPr>
          <a:xfrm rot="2451906">
            <a:off x="-2135959" y="-2742391"/>
            <a:ext cx="4667958" cy="6941201"/>
          </a:xfrm>
          <a:custGeom>
            <a:rect b="b" l="l" r="r" t="t"/>
            <a:pathLst>
              <a:path extrusionOk="0" h="6941201" w="4667958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 rot="-5916672">
            <a:off x="14729456" y="6495757"/>
            <a:ext cx="5059689" cy="5741491"/>
          </a:xfrm>
          <a:custGeom>
            <a:rect b="b" l="l" r="r" t="t"/>
            <a:pathLst>
              <a:path extrusionOk="0" h="5741491" w="5059689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5"/>
          <p:cNvSpPr txBox="1"/>
          <p:nvPr/>
        </p:nvSpPr>
        <p:spPr>
          <a:xfrm>
            <a:off x="1849875" y="1709545"/>
            <a:ext cx="14985016" cy="1129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Klíčové kroky v akcelerátoru, testování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1686266" y="3370617"/>
            <a:ext cx="15312234" cy="5358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čekaly jsme jasné metody a postupy, ale naučily jsme se, že nejvíc udělá experimentování a sběr zpětné vazby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testovali jsme, co lidé potřebují slyšet a vidět - na základě výsledků jsme úplně měnily znění kampaně a videa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testování obsahu emailu a dalších textů uvnitř i vně organizace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 rot="1993051">
            <a:off x="-4568677" y="2835827"/>
            <a:ext cx="7821849" cy="7332983"/>
          </a:xfrm>
          <a:custGeom>
            <a:rect b="b" l="l" r="r" t="t"/>
            <a:pathLst>
              <a:path extrusionOk="0" h="7332983" w="7821849">
                <a:moveTo>
                  <a:pt x="0" y="0"/>
                </a:moveTo>
                <a:lnTo>
                  <a:pt x="7821849" y="0"/>
                </a:lnTo>
                <a:lnTo>
                  <a:pt x="7821849" y="7332983"/>
                </a:lnTo>
                <a:lnTo>
                  <a:pt x="0" y="7332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5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6"/>
          <p:cNvSpPr txBox="1"/>
          <p:nvPr/>
        </p:nvSpPr>
        <p:spPr>
          <a:xfrm>
            <a:off x="2583258" y="1225789"/>
            <a:ext cx="11868624" cy="2272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Co se nám podařilo</a:t>
            </a:r>
            <a:endParaRPr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2210528" y="2977515"/>
            <a:ext cx="16251338" cy="9882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Změna konceptu celé kampaně (zacílení na konkrétní službu).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Natočit a otestovat obsah videa ke kampani.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Podpora do startu 25.000 Kč od firmy TRUMF Sanace.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Spolupráce s Influencerem Markem Dvořákem </a:t>
            </a:r>
            <a:endParaRPr/>
          </a:p>
          <a:p>
            <a:pPr indent="0" lvl="0" marL="0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    (Dvořák155 - provázání péče o tělo i duši). 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První den kampaně přes 40.000 shlédnutí na Instagramu a přes 1.000 na Facebooku (obojí bez placené reklamy).</a:t>
            </a:r>
            <a:endParaRPr/>
          </a:p>
          <a:p>
            <a:pPr indent="0" lvl="0" marL="0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     </a:t>
            </a:r>
            <a:endParaRPr/>
          </a:p>
          <a:p>
            <a:pPr indent="0" lvl="0" marL="0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indent="0" lvl="0" marL="0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49494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/>
          </a:p>
          <a:p>
            <a:pPr indent="0" lvl="0" marL="0" marR="0" rtl="0" algn="ctr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 rot="-3674153">
            <a:off x="14925321" y="-2043155"/>
            <a:ext cx="4667958" cy="6941201"/>
          </a:xfrm>
          <a:custGeom>
            <a:rect b="b" l="l" r="r" t="t"/>
            <a:pathLst>
              <a:path extrusionOk="0" h="6941201" w="4667958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7"/>
          <p:cNvSpPr/>
          <p:nvPr/>
        </p:nvSpPr>
        <p:spPr>
          <a:xfrm rot="-10094406">
            <a:off x="-2426976" y="4997440"/>
            <a:ext cx="4853952" cy="5508030"/>
          </a:xfrm>
          <a:custGeom>
            <a:rect b="b" l="l" r="r" t="t"/>
            <a:pathLst>
              <a:path extrusionOk="0" h="5508030" w="4853952">
                <a:moveTo>
                  <a:pt x="0" y="0"/>
                </a:moveTo>
                <a:lnTo>
                  <a:pt x="4853952" y="0"/>
                </a:lnTo>
                <a:lnTo>
                  <a:pt x="4853952" y="5508030"/>
                </a:lnTo>
                <a:lnTo>
                  <a:pt x="0" y="5508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7"/>
          <p:cNvSpPr txBox="1"/>
          <p:nvPr/>
        </p:nvSpPr>
        <p:spPr>
          <a:xfrm>
            <a:off x="2432845" y="1360771"/>
            <a:ext cx="12745152" cy="2272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Největší přínosy FRINu</a:t>
            </a:r>
            <a:endParaRPr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2143067" y="2866975"/>
            <a:ext cx="15406010" cy="7168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sng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Sdílení s ostatními nás posunulo v mnoha směrech.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Naučili jsme se vytvořit online kampaň, pracovat s potenciálními dárci i naplánovat péči o stávající dárce.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Víme, že když testujeme, výsledky jsou násobně lepší.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Propojili jsme všechny lidi napříč naší organizací.</a:t>
            </a:r>
            <a:endParaRPr/>
          </a:p>
          <a:p>
            <a:pPr indent="-410210" lvl="1" marL="820421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Získali jsme kuráž oslovit lidi okolo nás a vytvořit spolupracující síť- dobrovolníci, podnikatelé a organizace v našem okolí, influenceři.</a:t>
            </a:r>
            <a:endParaRPr/>
          </a:p>
          <a:p>
            <a:pPr indent="0" lvl="0" marL="0" marR="0" rtl="0" algn="l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/>
          <p:nvPr/>
        </p:nvSpPr>
        <p:spPr>
          <a:xfrm>
            <a:off x="-3132299" y="-566780"/>
            <a:ext cx="5355572" cy="5877171"/>
          </a:xfrm>
          <a:custGeom>
            <a:rect b="b" l="l" r="r" t="t"/>
            <a:pathLst>
              <a:path extrusionOk="0" h="5877171" w="5355572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8"/>
          <p:cNvSpPr/>
          <p:nvPr/>
        </p:nvSpPr>
        <p:spPr>
          <a:xfrm rot="10800000">
            <a:off x="10332582" y="-1537984"/>
            <a:ext cx="6597249" cy="3075967"/>
          </a:xfrm>
          <a:custGeom>
            <a:rect b="b" l="l" r="r" t="t"/>
            <a:pathLst>
              <a:path extrusionOk="0" h="3075967" w="6597249">
                <a:moveTo>
                  <a:pt x="0" y="0"/>
                </a:moveTo>
                <a:lnTo>
                  <a:pt x="6597249" y="0"/>
                </a:lnTo>
                <a:lnTo>
                  <a:pt x="6597249" y="3075968"/>
                </a:lnTo>
                <a:lnTo>
                  <a:pt x="0" y="3075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8"/>
          <p:cNvSpPr/>
          <p:nvPr/>
        </p:nvSpPr>
        <p:spPr>
          <a:xfrm>
            <a:off x="16929831" y="2362275"/>
            <a:ext cx="7499556" cy="4199751"/>
          </a:xfrm>
          <a:custGeom>
            <a:rect b="b" l="l" r="r" t="t"/>
            <a:pathLst>
              <a:path extrusionOk="0" h="4199751" w="7499556">
                <a:moveTo>
                  <a:pt x="0" y="0"/>
                </a:moveTo>
                <a:lnTo>
                  <a:pt x="7499556" y="0"/>
                </a:lnTo>
                <a:lnTo>
                  <a:pt x="7499556" y="4199751"/>
                </a:lnTo>
                <a:lnTo>
                  <a:pt x="0" y="41997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8"/>
          <p:cNvSpPr/>
          <p:nvPr/>
        </p:nvSpPr>
        <p:spPr>
          <a:xfrm>
            <a:off x="-2836415" y="6352306"/>
            <a:ext cx="5059689" cy="5741491"/>
          </a:xfrm>
          <a:custGeom>
            <a:rect b="b" l="l" r="r" t="t"/>
            <a:pathLst>
              <a:path extrusionOk="0" h="5741491" w="5059689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8"/>
          <p:cNvSpPr/>
          <p:nvPr/>
        </p:nvSpPr>
        <p:spPr>
          <a:xfrm>
            <a:off x="14411042" y="-2067382"/>
            <a:ext cx="6150745" cy="5766324"/>
          </a:xfrm>
          <a:custGeom>
            <a:rect b="b" l="l" r="r" t="t"/>
            <a:pathLst>
              <a:path extrusionOk="0" h="5766324" w="6150745">
                <a:moveTo>
                  <a:pt x="0" y="0"/>
                </a:moveTo>
                <a:lnTo>
                  <a:pt x="6150746" y="0"/>
                </a:lnTo>
                <a:lnTo>
                  <a:pt x="6150746" y="5766323"/>
                </a:lnTo>
                <a:lnTo>
                  <a:pt x="0" y="5766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8"/>
          <p:cNvSpPr/>
          <p:nvPr/>
        </p:nvSpPr>
        <p:spPr>
          <a:xfrm rot="-5400000">
            <a:off x="1779430" y="-3179500"/>
            <a:ext cx="4085368" cy="5586827"/>
          </a:xfrm>
          <a:custGeom>
            <a:rect b="b" l="l" r="r" t="t"/>
            <a:pathLst>
              <a:path extrusionOk="0" h="5586827" w="4085368">
                <a:moveTo>
                  <a:pt x="0" y="0"/>
                </a:moveTo>
                <a:lnTo>
                  <a:pt x="4085367" y="0"/>
                </a:lnTo>
                <a:lnTo>
                  <a:pt x="4085367" y="5586827"/>
                </a:lnTo>
                <a:lnTo>
                  <a:pt x="0" y="5586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8"/>
          <p:cNvSpPr/>
          <p:nvPr/>
        </p:nvSpPr>
        <p:spPr>
          <a:xfrm>
            <a:off x="15893830" y="5310391"/>
            <a:ext cx="4667958" cy="6941201"/>
          </a:xfrm>
          <a:custGeom>
            <a:rect b="b" l="l" r="r" t="t"/>
            <a:pathLst>
              <a:path extrusionOk="0" h="6941201" w="4667958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8"/>
          <p:cNvSpPr/>
          <p:nvPr/>
        </p:nvSpPr>
        <p:spPr>
          <a:xfrm>
            <a:off x="-2836415" y="3901001"/>
            <a:ext cx="4656793" cy="5322050"/>
          </a:xfrm>
          <a:custGeom>
            <a:rect b="b" l="l" r="r" t="t"/>
            <a:pathLst>
              <a:path extrusionOk="0" h="5322050" w="4656793">
                <a:moveTo>
                  <a:pt x="0" y="0"/>
                </a:moveTo>
                <a:lnTo>
                  <a:pt x="4656793" y="0"/>
                </a:lnTo>
                <a:lnTo>
                  <a:pt x="4656793" y="5322050"/>
                </a:lnTo>
                <a:lnTo>
                  <a:pt x="0" y="5322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8"/>
          <p:cNvSpPr/>
          <p:nvPr/>
        </p:nvSpPr>
        <p:spPr>
          <a:xfrm>
            <a:off x="5848023" y="-4053683"/>
            <a:ext cx="6591954" cy="5710280"/>
          </a:xfrm>
          <a:custGeom>
            <a:rect b="b" l="l" r="r" t="t"/>
            <a:pathLst>
              <a:path extrusionOk="0" h="5710280" w="6591954">
                <a:moveTo>
                  <a:pt x="0" y="0"/>
                </a:moveTo>
                <a:lnTo>
                  <a:pt x="6591954" y="0"/>
                </a:lnTo>
                <a:lnTo>
                  <a:pt x="6591954" y="5710280"/>
                </a:lnTo>
                <a:lnTo>
                  <a:pt x="0" y="5710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8"/>
          <p:cNvSpPr/>
          <p:nvPr/>
        </p:nvSpPr>
        <p:spPr>
          <a:xfrm>
            <a:off x="9445483" y="9223051"/>
            <a:ext cx="3340385" cy="1027987"/>
          </a:xfrm>
          <a:custGeom>
            <a:rect b="b" l="l" r="r" t="t"/>
            <a:pathLst>
              <a:path extrusionOk="0" h="1027987" w="3340385">
                <a:moveTo>
                  <a:pt x="0" y="0"/>
                </a:moveTo>
                <a:lnTo>
                  <a:pt x="3340384" y="0"/>
                </a:lnTo>
                <a:lnTo>
                  <a:pt x="3340384" y="1027987"/>
                </a:lnTo>
                <a:lnTo>
                  <a:pt x="0" y="1027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8"/>
          <p:cNvSpPr/>
          <p:nvPr/>
        </p:nvSpPr>
        <p:spPr>
          <a:xfrm>
            <a:off x="6003470" y="9223051"/>
            <a:ext cx="3002200" cy="1270162"/>
          </a:xfrm>
          <a:custGeom>
            <a:rect b="b" l="l" r="r" t="t"/>
            <a:pathLst>
              <a:path extrusionOk="0" h="1270162" w="3002200">
                <a:moveTo>
                  <a:pt x="0" y="0"/>
                </a:moveTo>
                <a:lnTo>
                  <a:pt x="3002200" y="0"/>
                </a:lnTo>
                <a:lnTo>
                  <a:pt x="3002200" y="1270162"/>
                </a:lnTo>
                <a:lnTo>
                  <a:pt x="0" y="1270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8"/>
          <p:cNvSpPr/>
          <p:nvPr/>
        </p:nvSpPr>
        <p:spPr>
          <a:xfrm>
            <a:off x="12919217" y="9065889"/>
            <a:ext cx="3717985" cy="1342312"/>
          </a:xfrm>
          <a:custGeom>
            <a:rect b="b" l="l" r="r" t="t"/>
            <a:pathLst>
              <a:path extrusionOk="0" h="1342312" w="3717985">
                <a:moveTo>
                  <a:pt x="0" y="0"/>
                </a:moveTo>
                <a:lnTo>
                  <a:pt x="3717986" y="0"/>
                </a:lnTo>
                <a:lnTo>
                  <a:pt x="3717986" y="1342311"/>
                </a:lnTo>
                <a:lnTo>
                  <a:pt x="0" y="1342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-176977"/>
            </a:stretch>
          </a:blipFill>
          <a:ln>
            <a:noFill/>
          </a:ln>
        </p:spPr>
      </p:sp>
      <p:sp>
        <p:nvSpPr>
          <p:cNvPr id="146" name="Google Shape;146;p18"/>
          <p:cNvSpPr txBox="1"/>
          <p:nvPr/>
        </p:nvSpPr>
        <p:spPr>
          <a:xfrm>
            <a:off x="2253893" y="4301721"/>
            <a:ext cx="13780215" cy="33958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8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všem, co nás provázeli programem za to, </a:t>
            </a:r>
            <a:endParaRPr/>
          </a:p>
          <a:p>
            <a:pPr indent="0" lvl="0" marL="0" marR="0" rtl="0" algn="ctr">
              <a:lnSpc>
                <a:spcPct val="12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8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co díky vám umíme,</a:t>
            </a:r>
            <a:endParaRPr/>
          </a:p>
          <a:p>
            <a:pPr indent="0" lvl="0" marL="0" marR="0" rtl="0" algn="ctr">
              <a:lnSpc>
                <a:spcPct val="12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8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 dalším účastníkům Frinu za to, co s námi sdíleli </a:t>
            </a:r>
            <a:endParaRPr/>
          </a:p>
          <a:p>
            <a:pPr indent="0" lvl="0" marL="0" marR="0" rtl="0" algn="ctr">
              <a:lnSpc>
                <a:spcPct val="12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8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a České spořitelně za to, že jsme tu mohli být. </a:t>
            </a:r>
            <a:endParaRPr/>
          </a:p>
          <a:p>
            <a:pPr indent="0" lvl="0" marL="0" marR="0" rtl="0" algn="ctr">
              <a:lnSpc>
                <a:spcPct val="12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180" u="none" cap="none" strike="noStrike">
              <a:solidFill>
                <a:srgbClr val="494949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3303563" y="2238455"/>
            <a:ext cx="11680874" cy="15164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09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DĚKUJEME </a:t>
            </a:r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5373557" y="7649924"/>
            <a:ext cx="7066420" cy="580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www.pestalozzi.cz</a:t>
            </a:r>
            <a:endParaRPr/>
          </a:p>
        </p:txBody>
      </p:sp>
      <p:grpSp>
        <p:nvGrpSpPr>
          <p:cNvPr id="149" name="Google Shape;149;p18"/>
          <p:cNvGrpSpPr/>
          <p:nvPr/>
        </p:nvGrpSpPr>
        <p:grpSpPr>
          <a:xfrm>
            <a:off x="2949841" y="9268145"/>
            <a:ext cx="998932" cy="998932"/>
            <a:chOff x="63500" y="63500"/>
            <a:chExt cx="1406652" cy="1406652"/>
          </a:xfrm>
        </p:grpSpPr>
        <p:sp>
          <p:nvSpPr>
            <p:cNvPr id="150" name="Google Shape;150;p18"/>
            <p:cNvSpPr/>
            <p:nvPr/>
          </p:nvSpPr>
          <p:spPr>
            <a:xfrm>
              <a:off x="63500" y="63500"/>
              <a:ext cx="1406652" cy="1406652"/>
            </a:xfrm>
            <a:custGeom>
              <a:rect b="b" l="l" r="r" t="t"/>
              <a:pathLst>
                <a:path extrusionOk="0" h="1406652" w="1406652">
                  <a:moveTo>
                    <a:pt x="1406652" y="1406652"/>
                  </a:moveTo>
                  <a:lnTo>
                    <a:pt x="0" y="1406652"/>
                  </a:lnTo>
                  <a:lnTo>
                    <a:pt x="0" y="0"/>
                  </a:lnTo>
                  <a:lnTo>
                    <a:pt x="14066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1" name="Google Shape;151;p18"/>
            <p:cNvSpPr/>
            <p:nvPr/>
          </p:nvSpPr>
          <p:spPr>
            <a:xfrm>
              <a:off x="570484" y="815340"/>
              <a:ext cx="39243" cy="114681"/>
            </a:xfrm>
            <a:custGeom>
              <a:rect b="b" l="l" r="r" t="t"/>
              <a:pathLst>
                <a:path extrusionOk="0" h="114681" w="39243">
                  <a:moveTo>
                    <a:pt x="127" y="7747"/>
                  </a:moveTo>
                  <a:cubicBezTo>
                    <a:pt x="5461" y="28702"/>
                    <a:pt x="7239" y="70231"/>
                    <a:pt x="0" y="108966"/>
                  </a:cubicBezTo>
                  <a:lnTo>
                    <a:pt x="30988" y="114681"/>
                  </a:lnTo>
                  <a:cubicBezTo>
                    <a:pt x="39243" y="69469"/>
                    <a:pt x="36576" y="23495"/>
                    <a:pt x="30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542417" y="942848"/>
              <a:ext cx="56007" cy="88773"/>
            </a:xfrm>
            <a:custGeom>
              <a:rect b="b" l="l" r="r" t="t"/>
              <a:pathLst>
                <a:path extrusionOk="0" h="88773" w="56007">
                  <a:moveTo>
                    <a:pt x="0" y="73025"/>
                  </a:moveTo>
                  <a:lnTo>
                    <a:pt x="13589" y="80899"/>
                  </a:lnTo>
                  <a:lnTo>
                    <a:pt x="27178" y="88773"/>
                  </a:lnTo>
                  <a:cubicBezTo>
                    <a:pt x="45593" y="57277"/>
                    <a:pt x="52324" y="24130"/>
                    <a:pt x="56007" y="6350"/>
                  </a:cubicBezTo>
                  <a:lnTo>
                    <a:pt x="25146" y="0"/>
                  </a:lnTo>
                  <a:cubicBezTo>
                    <a:pt x="21590" y="17145"/>
                    <a:pt x="15748" y="45847"/>
                    <a:pt x="0" y="7289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8"/>
            <p:cNvSpPr/>
            <p:nvPr/>
          </p:nvSpPr>
          <p:spPr>
            <a:xfrm>
              <a:off x="151638" y="489458"/>
              <a:ext cx="1231773" cy="326009"/>
            </a:xfrm>
            <a:custGeom>
              <a:rect b="b" l="l" r="r" t="t"/>
              <a:pathLst>
                <a:path extrusionOk="0" h="326009" w="1231773">
                  <a:moveTo>
                    <a:pt x="1186180" y="107950"/>
                  </a:moveTo>
                  <a:cubicBezTo>
                    <a:pt x="1185672" y="108585"/>
                    <a:pt x="1185418" y="108966"/>
                    <a:pt x="1185291" y="109093"/>
                  </a:cubicBezTo>
                  <a:cubicBezTo>
                    <a:pt x="1185164" y="109220"/>
                    <a:pt x="1184783" y="109728"/>
                    <a:pt x="1184783" y="109855"/>
                  </a:cubicBezTo>
                  <a:cubicBezTo>
                    <a:pt x="1176909" y="121920"/>
                    <a:pt x="1164082" y="132842"/>
                    <a:pt x="1146810" y="142494"/>
                  </a:cubicBezTo>
                  <a:cubicBezTo>
                    <a:pt x="1132205" y="120396"/>
                    <a:pt x="1097026" y="82169"/>
                    <a:pt x="1029081" y="84455"/>
                  </a:cubicBezTo>
                  <a:cubicBezTo>
                    <a:pt x="984885" y="85979"/>
                    <a:pt x="950214" y="95504"/>
                    <a:pt x="922147" y="104648"/>
                  </a:cubicBezTo>
                  <a:cubicBezTo>
                    <a:pt x="874141" y="120269"/>
                    <a:pt x="814705" y="151003"/>
                    <a:pt x="796671" y="160655"/>
                  </a:cubicBezTo>
                  <a:cubicBezTo>
                    <a:pt x="771144" y="159385"/>
                    <a:pt x="742950" y="161544"/>
                    <a:pt x="722503" y="163703"/>
                  </a:cubicBezTo>
                  <a:cubicBezTo>
                    <a:pt x="727964" y="148844"/>
                    <a:pt x="731647" y="132080"/>
                    <a:pt x="733425" y="113792"/>
                  </a:cubicBezTo>
                  <a:cubicBezTo>
                    <a:pt x="772160" y="98933"/>
                    <a:pt x="936371" y="39116"/>
                    <a:pt x="1075309" y="35306"/>
                  </a:cubicBezTo>
                  <a:cubicBezTo>
                    <a:pt x="1177925" y="32512"/>
                    <a:pt x="1192276" y="73914"/>
                    <a:pt x="1193673" y="78613"/>
                  </a:cubicBezTo>
                  <a:cubicBezTo>
                    <a:pt x="1197864" y="93726"/>
                    <a:pt x="1187577" y="106680"/>
                    <a:pt x="1186307" y="108077"/>
                  </a:cubicBezTo>
                  <a:moveTo>
                    <a:pt x="1054989" y="205105"/>
                  </a:moveTo>
                  <a:cubicBezTo>
                    <a:pt x="1047242" y="193294"/>
                    <a:pt x="1034542" y="176784"/>
                    <a:pt x="1014984" y="158369"/>
                  </a:cubicBezTo>
                  <a:cubicBezTo>
                    <a:pt x="1000125" y="144526"/>
                    <a:pt x="983742" y="132969"/>
                    <a:pt x="969137" y="124079"/>
                  </a:cubicBezTo>
                  <a:cubicBezTo>
                    <a:pt x="987044" y="119888"/>
                    <a:pt x="1007237" y="116713"/>
                    <a:pt x="1029970" y="115951"/>
                  </a:cubicBezTo>
                  <a:cubicBezTo>
                    <a:pt x="1080262" y="114427"/>
                    <a:pt x="1106805" y="140716"/>
                    <a:pt x="1118489" y="157099"/>
                  </a:cubicBezTo>
                  <a:cubicBezTo>
                    <a:pt x="1091311" y="172085"/>
                    <a:pt x="1070229" y="187833"/>
                    <a:pt x="1054862" y="205105"/>
                  </a:cubicBezTo>
                  <a:moveTo>
                    <a:pt x="926338" y="136271"/>
                  </a:moveTo>
                  <a:cubicBezTo>
                    <a:pt x="940943" y="143510"/>
                    <a:pt x="970026" y="159385"/>
                    <a:pt x="993394" y="181229"/>
                  </a:cubicBezTo>
                  <a:cubicBezTo>
                    <a:pt x="1015111" y="201549"/>
                    <a:pt x="1026922" y="218948"/>
                    <a:pt x="1032383" y="228346"/>
                  </a:cubicBezTo>
                  <a:cubicBezTo>
                    <a:pt x="1018286" y="238760"/>
                    <a:pt x="997585" y="249428"/>
                    <a:pt x="979297" y="254381"/>
                  </a:cubicBezTo>
                  <a:cubicBezTo>
                    <a:pt x="969645" y="241300"/>
                    <a:pt x="949833" y="218059"/>
                    <a:pt x="919607" y="199009"/>
                  </a:cubicBezTo>
                  <a:cubicBezTo>
                    <a:pt x="892937" y="182245"/>
                    <a:pt x="871474" y="174117"/>
                    <a:pt x="849884" y="168783"/>
                  </a:cubicBezTo>
                  <a:cubicBezTo>
                    <a:pt x="872744" y="157734"/>
                    <a:pt x="901192" y="144907"/>
                    <a:pt x="926338" y="136271"/>
                  </a:cubicBezTo>
                  <a:moveTo>
                    <a:pt x="908812" y="294640"/>
                  </a:moveTo>
                  <a:cubicBezTo>
                    <a:pt x="903859" y="294640"/>
                    <a:pt x="898779" y="294386"/>
                    <a:pt x="893445" y="293878"/>
                  </a:cubicBezTo>
                  <a:cubicBezTo>
                    <a:pt x="798576" y="285115"/>
                    <a:pt x="736473" y="255651"/>
                    <a:pt x="713867" y="208661"/>
                  </a:cubicBezTo>
                  <a:cubicBezTo>
                    <a:pt x="713232" y="207010"/>
                    <a:pt x="711581" y="202311"/>
                    <a:pt x="710184" y="197993"/>
                  </a:cubicBezTo>
                  <a:cubicBezTo>
                    <a:pt x="710057" y="197612"/>
                    <a:pt x="709930" y="197231"/>
                    <a:pt x="709930" y="196850"/>
                  </a:cubicBezTo>
                  <a:cubicBezTo>
                    <a:pt x="732790" y="193802"/>
                    <a:pt x="783463" y="188468"/>
                    <a:pt x="816483" y="194183"/>
                  </a:cubicBezTo>
                  <a:cubicBezTo>
                    <a:pt x="846074" y="199390"/>
                    <a:pt x="869696" y="204724"/>
                    <a:pt x="902843" y="225679"/>
                  </a:cubicBezTo>
                  <a:cubicBezTo>
                    <a:pt x="929767" y="242697"/>
                    <a:pt x="947293" y="264033"/>
                    <a:pt x="954786" y="274447"/>
                  </a:cubicBezTo>
                  <a:cubicBezTo>
                    <a:pt x="952627" y="277495"/>
                    <a:pt x="949960" y="281051"/>
                    <a:pt x="947547" y="283718"/>
                  </a:cubicBezTo>
                  <a:cubicBezTo>
                    <a:pt x="941070" y="290957"/>
                    <a:pt x="927735" y="294767"/>
                    <a:pt x="908812" y="294767"/>
                  </a:cubicBezTo>
                  <a:moveTo>
                    <a:pt x="618998" y="210439"/>
                  </a:moveTo>
                  <a:lnTo>
                    <a:pt x="613156" y="210439"/>
                  </a:lnTo>
                  <a:cubicBezTo>
                    <a:pt x="564642" y="210439"/>
                    <a:pt x="533400" y="170180"/>
                    <a:pt x="529463" y="102743"/>
                  </a:cubicBezTo>
                  <a:cubicBezTo>
                    <a:pt x="528828" y="90424"/>
                    <a:pt x="531876" y="80772"/>
                    <a:pt x="539115" y="73152"/>
                  </a:cubicBezTo>
                  <a:cubicBezTo>
                    <a:pt x="554355" y="57023"/>
                    <a:pt x="586867" y="51308"/>
                    <a:pt x="612140" y="51308"/>
                  </a:cubicBezTo>
                  <a:lnTo>
                    <a:pt x="619887" y="51308"/>
                  </a:lnTo>
                  <a:cubicBezTo>
                    <a:pt x="645160" y="51308"/>
                    <a:pt x="677672" y="57023"/>
                    <a:pt x="692912" y="73279"/>
                  </a:cubicBezTo>
                  <a:cubicBezTo>
                    <a:pt x="700024" y="80899"/>
                    <a:pt x="703199" y="90424"/>
                    <a:pt x="702564" y="102743"/>
                  </a:cubicBezTo>
                  <a:cubicBezTo>
                    <a:pt x="698754" y="170180"/>
                    <a:pt x="667512" y="210439"/>
                    <a:pt x="618998" y="210439"/>
                  </a:cubicBezTo>
                  <a:moveTo>
                    <a:pt x="517906" y="208661"/>
                  </a:moveTo>
                  <a:cubicBezTo>
                    <a:pt x="495300" y="255651"/>
                    <a:pt x="433197" y="285115"/>
                    <a:pt x="338201" y="293878"/>
                  </a:cubicBezTo>
                  <a:cubicBezTo>
                    <a:pt x="332994" y="294386"/>
                    <a:pt x="327787" y="294640"/>
                    <a:pt x="322961" y="294640"/>
                  </a:cubicBezTo>
                  <a:cubicBezTo>
                    <a:pt x="304038" y="294640"/>
                    <a:pt x="290703" y="290830"/>
                    <a:pt x="284226" y="283591"/>
                  </a:cubicBezTo>
                  <a:cubicBezTo>
                    <a:pt x="281813" y="280924"/>
                    <a:pt x="279146" y="277368"/>
                    <a:pt x="276987" y="274320"/>
                  </a:cubicBezTo>
                  <a:cubicBezTo>
                    <a:pt x="284480" y="264033"/>
                    <a:pt x="301752" y="242824"/>
                    <a:pt x="328930" y="225679"/>
                  </a:cubicBezTo>
                  <a:cubicBezTo>
                    <a:pt x="362204" y="204724"/>
                    <a:pt x="385699" y="199390"/>
                    <a:pt x="415290" y="194183"/>
                  </a:cubicBezTo>
                  <a:cubicBezTo>
                    <a:pt x="448183" y="188341"/>
                    <a:pt x="498983" y="193802"/>
                    <a:pt x="521843" y="196850"/>
                  </a:cubicBezTo>
                  <a:cubicBezTo>
                    <a:pt x="521716" y="197231"/>
                    <a:pt x="521589" y="197612"/>
                    <a:pt x="521589" y="197993"/>
                  </a:cubicBezTo>
                  <a:cubicBezTo>
                    <a:pt x="520192" y="202311"/>
                    <a:pt x="518541" y="207010"/>
                    <a:pt x="517906" y="208661"/>
                  </a:cubicBezTo>
                  <a:moveTo>
                    <a:pt x="113157" y="157099"/>
                  </a:moveTo>
                  <a:cubicBezTo>
                    <a:pt x="124841" y="140589"/>
                    <a:pt x="151511" y="114173"/>
                    <a:pt x="201676" y="115824"/>
                  </a:cubicBezTo>
                  <a:cubicBezTo>
                    <a:pt x="224536" y="116586"/>
                    <a:pt x="244602" y="119761"/>
                    <a:pt x="262509" y="123952"/>
                  </a:cubicBezTo>
                  <a:cubicBezTo>
                    <a:pt x="248031" y="132842"/>
                    <a:pt x="231521" y="144399"/>
                    <a:pt x="216662" y="158242"/>
                  </a:cubicBezTo>
                  <a:cubicBezTo>
                    <a:pt x="196977" y="176657"/>
                    <a:pt x="184404" y="193167"/>
                    <a:pt x="176657" y="204978"/>
                  </a:cubicBezTo>
                  <a:cubicBezTo>
                    <a:pt x="161290" y="187833"/>
                    <a:pt x="140208" y="171958"/>
                    <a:pt x="113030" y="157099"/>
                  </a:cubicBezTo>
                  <a:moveTo>
                    <a:pt x="252349" y="254381"/>
                  </a:moveTo>
                  <a:cubicBezTo>
                    <a:pt x="233934" y="249428"/>
                    <a:pt x="213360" y="238887"/>
                    <a:pt x="199263" y="228346"/>
                  </a:cubicBezTo>
                  <a:cubicBezTo>
                    <a:pt x="204724" y="219075"/>
                    <a:pt x="216535" y="201676"/>
                    <a:pt x="238252" y="181229"/>
                  </a:cubicBezTo>
                  <a:cubicBezTo>
                    <a:pt x="261620" y="159258"/>
                    <a:pt x="290703" y="143510"/>
                    <a:pt x="305308" y="136271"/>
                  </a:cubicBezTo>
                  <a:cubicBezTo>
                    <a:pt x="330454" y="144907"/>
                    <a:pt x="358775" y="157734"/>
                    <a:pt x="381762" y="168783"/>
                  </a:cubicBezTo>
                  <a:cubicBezTo>
                    <a:pt x="360172" y="173990"/>
                    <a:pt x="338709" y="182118"/>
                    <a:pt x="312039" y="199009"/>
                  </a:cubicBezTo>
                  <a:cubicBezTo>
                    <a:pt x="281813" y="218059"/>
                    <a:pt x="262001" y="241427"/>
                    <a:pt x="252349" y="254381"/>
                  </a:cubicBezTo>
                  <a:moveTo>
                    <a:pt x="46990" y="109855"/>
                  </a:moveTo>
                  <a:cubicBezTo>
                    <a:pt x="46990" y="109728"/>
                    <a:pt x="46482" y="109220"/>
                    <a:pt x="46482" y="109093"/>
                  </a:cubicBezTo>
                  <a:cubicBezTo>
                    <a:pt x="46228" y="108712"/>
                    <a:pt x="45847" y="108331"/>
                    <a:pt x="45593" y="107950"/>
                  </a:cubicBezTo>
                  <a:cubicBezTo>
                    <a:pt x="44450" y="106553"/>
                    <a:pt x="34036" y="93599"/>
                    <a:pt x="38227" y="78486"/>
                  </a:cubicBezTo>
                  <a:cubicBezTo>
                    <a:pt x="39497" y="73914"/>
                    <a:pt x="53086" y="35052"/>
                    <a:pt x="146685" y="35052"/>
                  </a:cubicBezTo>
                  <a:cubicBezTo>
                    <a:pt x="149860" y="35052"/>
                    <a:pt x="153162" y="35052"/>
                    <a:pt x="156591" y="35179"/>
                  </a:cubicBezTo>
                  <a:cubicBezTo>
                    <a:pt x="296037" y="38989"/>
                    <a:pt x="460883" y="99314"/>
                    <a:pt x="498856" y="113792"/>
                  </a:cubicBezTo>
                  <a:cubicBezTo>
                    <a:pt x="500634" y="132080"/>
                    <a:pt x="504317" y="148717"/>
                    <a:pt x="509778" y="163576"/>
                  </a:cubicBezTo>
                  <a:cubicBezTo>
                    <a:pt x="489204" y="161417"/>
                    <a:pt x="460883" y="159258"/>
                    <a:pt x="435102" y="160401"/>
                  </a:cubicBezTo>
                  <a:cubicBezTo>
                    <a:pt x="417068" y="150749"/>
                    <a:pt x="357632" y="120015"/>
                    <a:pt x="309626" y="104394"/>
                  </a:cubicBezTo>
                  <a:cubicBezTo>
                    <a:pt x="281432" y="95250"/>
                    <a:pt x="246761" y="85725"/>
                    <a:pt x="202692" y="84201"/>
                  </a:cubicBezTo>
                  <a:cubicBezTo>
                    <a:pt x="134620" y="81915"/>
                    <a:pt x="99568" y="120142"/>
                    <a:pt x="84963" y="142240"/>
                  </a:cubicBezTo>
                  <a:cubicBezTo>
                    <a:pt x="67691" y="132588"/>
                    <a:pt x="54864" y="121666"/>
                    <a:pt x="46990" y="109601"/>
                  </a:cubicBezTo>
                  <a:moveTo>
                    <a:pt x="1223772" y="69723"/>
                  </a:moveTo>
                  <a:cubicBezTo>
                    <a:pt x="1219200" y="53340"/>
                    <a:pt x="1194689" y="0"/>
                    <a:pt x="1074293" y="3302"/>
                  </a:cubicBezTo>
                  <a:cubicBezTo>
                    <a:pt x="938403" y="7112"/>
                    <a:pt x="784733" y="60325"/>
                    <a:pt x="731774" y="80137"/>
                  </a:cubicBezTo>
                  <a:cubicBezTo>
                    <a:pt x="728980" y="69215"/>
                    <a:pt x="723646" y="59563"/>
                    <a:pt x="715899" y="51308"/>
                  </a:cubicBezTo>
                  <a:cubicBezTo>
                    <a:pt x="688848" y="22606"/>
                    <a:pt x="639826" y="19558"/>
                    <a:pt x="619633" y="19558"/>
                  </a:cubicBezTo>
                  <a:lnTo>
                    <a:pt x="612140" y="19558"/>
                  </a:lnTo>
                  <a:cubicBezTo>
                    <a:pt x="592328" y="19558"/>
                    <a:pt x="543179" y="22606"/>
                    <a:pt x="516255" y="51308"/>
                  </a:cubicBezTo>
                  <a:cubicBezTo>
                    <a:pt x="508508" y="59563"/>
                    <a:pt x="503174" y="69342"/>
                    <a:pt x="500380" y="80264"/>
                  </a:cubicBezTo>
                  <a:cubicBezTo>
                    <a:pt x="447802" y="60579"/>
                    <a:pt x="293624" y="6985"/>
                    <a:pt x="157480" y="3302"/>
                  </a:cubicBezTo>
                  <a:cubicBezTo>
                    <a:pt x="36957" y="0"/>
                    <a:pt x="12446" y="53213"/>
                    <a:pt x="8001" y="69723"/>
                  </a:cubicBezTo>
                  <a:cubicBezTo>
                    <a:pt x="0" y="98552"/>
                    <a:pt x="16383" y="121539"/>
                    <a:pt x="20955" y="127254"/>
                  </a:cubicBezTo>
                  <a:cubicBezTo>
                    <a:pt x="33401" y="146050"/>
                    <a:pt x="53594" y="162306"/>
                    <a:pt x="80772" y="175514"/>
                  </a:cubicBezTo>
                  <a:cubicBezTo>
                    <a:pt x="118491" y="193929"/>
                    <a:pt x="144399" y="213106"/>
                    <a:pt x="160020" y="234061"/>
                  </a:cubicBezTo>
                  <a:cubicBezTo>
                    <a:pt x="175387" y="254635"/>
                    <a:pt x="214249" y="277241"/>
                    <a:pt x="246761" y="285369"/>
                  </a:cubicBezTo>
                  <a:cubicBezTo>
                    <a:pt x="251587" y="294132"/>
                    <a:pt x="258826" y="302387"/>
                    <a:pt x="260731" y="304546"/>
                  </a:cubicBezTo>
                  <a:cubicBezTo>
                    <a:pt x="273558" y="318770"/>
                    <a:pt x="294386" y="326009"/>
                    <a:pt x="322961" y="326009"/>
                  </a:cubicBezTo>
                  <a:cubicBezTo>
                    <a:pt x="328930" y="326009"/>
                    <a:pt x="335153" y="325628"/>
                    <a:pt x="341249" y="325120"/>
                  </a:cubicBezTo>
                  <a:cubicBezTo>
                    <a:pt x="448310" y="315214"/>
                    <a:pt x="519303" y="279273"/>
                    <a:pt x="546735" y="221361"/>
                  </a:cubicBezTo>
                  <a:cubicBezTo>
                    <a:pt x="546989" y="220980"/>
                    <a:pt x="547116" y="220472"/>
                    <a:pt x="547243" y="220091"/>
                  </a:cubicBezTo>
                  <a:cubicBezTo>
                    <a:pt x="547243" y="220091"/>
                    <a:pt x="547370" y="219710"/>
                    <a:pt x="547624" y="218948"/>
                  </a:cubicBezTo>
                  <a:cubicBezTo>
                    <a:pt x="565658" y="233680"/>
                    <a:pt x="587883" y="241935"/>
                    <a:pt x="613156" y="241935"/>
                  </a:cubicBezTo>
                  <a:lnTo>
                    <a:pt x="618998" y="241935"/>
                  </a:lnTo>
                  <a:cubicBezTo>
                    <a:pt x="644144" y="241935"/>
                    <a:pt x="666242" y="233807"/>
                    <a:pt x="684149" y="219202"/>
                  </a:cubicBezTo>
                  <a:cubicBezTo>
                    <a:pt x="684276" y="219710"/>
                    <a:pt x="684403" y="220091"/>
                    <a:pt x="684403" y="220091"/>
                  </a:cubicBezTo>
                  <a:cubicBezTo>
                    <a:pt x="684530" y="220599"/>
                    <a:pt x="684784" y="220980"/>
                    <a:pt x="684911" y="221361"/>
                  </a:cubicBezTo>
                  <a:cubicBezTo>
                    <a:pt x="712343" y="279400"/>
                    <a:pt x="783463" y="315214"/>
                    <a:pt x="890397" y="325120"/>
                  </a:cubicBezTo>
                  <a:cubicBezTo>
                    <a:pt x="896620" y="325755"/>
                    <a:pt x="902843" y="326009"/>
                    <a:pt x="908812" y="326009"/>
                  </a:cubicBezTo>
                  <a:cubicBezTo>
                    <a:pt x="937260" y="326009"/>
                    <a:pt x="958215" y="318770"/>
                    <a:pt x="971042" y="304546"/>
                  </a:cubicBezTo>
                  <a:cubicBezTo>
                    <a:pt x="972947" y="302387"/>
                    <a:pt x="980186" y="294132"/>
                    <a:pt x="985012" y="285369"/>
                  </a:cubicBezTo>
                  <a:cubicBezTo>
                    <a:pt x="1017651" y="277241"/>
                    <a:pt x="1056386" y="254762"/>
                    <a:pt x="1071753" y="234061"/>
                  </a:cubicBezTo>
                  <a:cubicBezTo>
                    <a:pt x="1087374" y="213106"/>
                    <a:pt x="1113282" y="193929"/>
                    <a:pt x="1151001" y="175514"/>
                  </a:cubicBezTo>
                  <a:cubicBezTo>
                    <a:pt x="1178179" y="162306"/>
                    <a:pt x="1198372" y="146050"/>
                    <a:pt x="1210818" y="127254"/>
                  </a:cubicBezTo>
                  <a:cubicBezTo>
                    <a:pt x="1215390" y="121539"/>
                    <a:pt x="1231773" y="98552"/>
                    <a:pt x="1223772" y="697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652653" y="771525"/>
              <a:ext cx="229870" cy="425958"/>
            </a:xfrm>
            <a:custGeom>
              <a:rect b="b" l="l" r="r" t="t"/>
              <a:pathLst>
                <a:path extrusionOk="0" h="425958" w="229870">
                  <a:moveTo>
                    <a:pt x="114808" y="394335"/>
                  </a:moveTo>
                  <a:cubicBezTo>
                    <a:pt x="108839" y="394335"/>
                    <a:pt x="93091" y="382016"/>
                    <a:pt x="76073" y="333756"/>
                  </a:cubicBezTo>
                  <a:lnTo>
                    <a:pt x="153543" y="333756"/>
                  </a:lnTo>
                  <a:cubicBezTo>
                    <a:pt x="136525" y="382016"/>
                    <a:pt x="120777" y="394335"/>
                    <a:pt x="114808" y="394335"/>
                  </a:cubicBezTo>
                  <a:moveTo>
                    <a:pt x="39751" y="156210"/>
                  </a:moveTo>
                  <a:cubicBezTo>
                    <a:pt x="37846" y="140970"/>
                    <a:pt x="36322" y="126492"/>
                    <a:pt x="35179" y="113284"/>
                  </a:cubicBezTo>
                  <a:lnTo>
                    <a:pt x="194564" y="113284"/>
                  </a:lnTo>
                  <a:cubicBezTo>
                    <a:pt x="193294" y="126492"/>
                    <a:pt x="191770" y="140970"/>
                    <a:pt x="189992" y="156210"/>
                  </a:cubicBezTo>
                  <a:close/>
                  <a:moveTo>
                    <a:pt x="50546" y="229743"/>
                  </a:moveTo>
                  <a:cubicBezTo>
                    <a:pt x="48006" y="215646"/>
                    <a:pt x="45847" y="201549"/>
                    <a:pt x="43942" y="187706"/>
                  </a:cubicBezTo>
                  <a:lnTo>
                    <a:pt x="185801" y="187706"/>
                  </a:lnTo>
                  <a:cubicBezTo>
                    <a:pt x="183896" y="201549"/>
                    <a:pt x="181610" y="215646"/>
                    <a:pt x="179197" y="229743"/>
                  </a:cubicBezTo>
                  <a:close/>
                  <a:moveTo>
                    <a:pt x="163449" y="302260"/>
                  </a:moveTo>
                  <a:lnTo>
                    <a:pt x="66421" y="302260"/>
                  </a:lnTo>
                  <a:cubicBezTo>
                    <a:pt x="64008" y="293370"/>
                    <a:pt x="61595" y="283718"/>
                    <a:pt x="59182" y="273177"/>
                  </a:cubicBezTo>
                  <a:cubicBezTo>
                    <a:pt x="58293" y="269240"/>
                    <a:pt x="57404" y="265303"/>
                    <a:pt x="56642" y="261239"/>
                  </a:cubicBezTo>
                  <a:lnTo>
                    <a:pt x="173228" y="261239"/>
                  </a:lnTo>
                  <a:cubicBezTo>
                    <a:pt x="172339" y="265303"/>
                    <a:pt x="171577" y="269240"/>
                    <a:pt x="170688" y="273177"/>
                  </a:cubicBezTo>
                  <a:cubicBezTo>
                    <a:pt x="168275" y="283718"/>
                    <a:pt x="165862" y="293370"/>
                    <a:pt x="163449" y="302260"/>
                  </a:cubicBezTo>
                  <a:moveTo>
                    <a:pt x="114808" y="31496"/>
                  </a:moveTo>
                  <a:cubicBezTo>
                    <a:pt x="146812" y="31496"/>
                    <a:pt x="195072" y="44323"/>
                    <a:pt x="197993" y="71755"/>
                  </a:cubicBezTo>
                  <a:cubicBezTo>
                    <a:pt x="197739" y="74803"/>
                    <a:pt x="197485" y="78232"/>
                    <a:pt x="197231" y="81661"/>
                  </a:cubicBezTo>
                  <a:lnTo>
                    <a:pt x="32385" y="81661"/>
                  </a:lnTo>
                  <a:cubicBezTo>
                    <a:pt x="32131" y="78232"/>
                    <a:pt x="31877" y="74930"/>
                    <a:pt x="31623" y="71755"/>
                  </a:cubicBezTo>
                  <a:cubicBezTo>
                    <a:pt x="34671" y="44323"/>
                    <a:pt x="82804" y="31496"/>
                    <a:pt x="114808" y="31496"/>
                  </a:cubicBezTo>
                  <a:moveTo>
                    <a:pt x="114808" y="0"/>
                  </a:moveTo>
                  <a:cubicBezTo>
                    <a:pt x="70612" y="0"/>
                    <a:pt x="3683" y="18923"/>
                    <a:pt x="127" y="70612"/>
                  </a:cubicBezTo>
                  <a:lnTo>
                    <a:pt x="0" y="71755"/>
                  </a:lnTo>
                  <a:lnTo>
                    <a:pt x="127" y="72898"/>
                  </a:lnTo>
                  <a:cubicBezTo>
                    <a:pt x="3302" y="117348"/>
                    <a:pt x="11176" y="203454"/>
                    <a:pt x="28448" y="280289"/>
                  </a:cubicBezTo>
                  <a:cubicBezTo>
                    <a:pt x="50165" y="376936"/>
                    <a:pt x="79248" y="425958"/>
                    <a:pt x="114935" y="425958"/>
                  </a:cubicBezTo>
                  <a:cubicBezTo>
                    <a:pt x="150622" y="425958"/>
                    <a:pt x="179578" y="376936"/>
                    <a:pt x="201422" y="280289"/>
                  </a:cubicBezTo>
                  <a:cubicBezTo>
                    <a:pt x="218694" y="203454"/>
                    <a:pt x="226568" y="117475"/>
                    <a:pt x="229743" y="72898"/>
                  </a:cubicBezTo>
                  <a:lnTo>
                    <a:pt x="229870" y="71755"/>
                  </a:lnTo>
                  <a:lnTo>
                    <a:pt x="229743" y="70612"/>
                  </a:lnTo>
                  <a:cubicBezTo>
                    <a:pt x="226187" y="18923"/>
                    <a:pt x="159131" y="0"/>
                    <a:pt x="11493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626872" y="441325"/>
              <a:ext cx="57912" cy="71755"/>
            </a:xfrm>
            <a:custGeom>
              <a:rect b="b" l="l" r="r" t="t"/>
              <a:pathLst>
                <a:path extrusionOk="0" h="71755" w="57912">
                  <a:moveTo>
                    <a:pt x="57912" y="57023"/>
                  </a:moveTo>
                  <a:lnTo>
                    <a:pt x="27940" y="0"/>
                  </a:lnTo>
                  <a:lnTo>
                    <a:pt x="0" y="14732"/>
                  </a:lnTo>
                  <a:lnTo>
                    <a:pt x="29972" y="717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6" name="Google Shape;156;p18"/>
            <p:cNvSpPr/>
            <p:nvPr/>
          </p:nvSpPr>
          <p:spPr>
            <a:xfrm>
              <a:off x="850265" y="441198"/>
              <a:ext cx="57912" cy="71628"/>
            </a:xfrm>
            <a:custGeom>
              <a:rect b="b" l="l" r="r" t="t"/>
              <a:pathLst>
                <a:path extrusionOk="0" h="71628" w="57912">
                  <a:moveTo>
                    <a:pt x="57912" y="14732"/>
                  </a:moveTo>
                  <a:lnTo>
                    <a:pt x="29972" y="0"/>
                  </a:lnTo>
                  <a:lnTo>
                    <a:pt x="0" y="57023"/>
                  </a:lnTo>
                  <a:lnTo>
                    <a:pt x="27940" y="716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7" name="Google Shape;157;p18"/>
            <p:cNvSpPr/>
            <p:nvPr/>
          </p:nvSpPr>
          <p:spPr>
            <a:xfrm>
              <a:off x="629031" y="346837"/>
              <a:ext cx="276606" cy="144272"/>
            </a:xfrm>
            <a:custGeom>
              <a:rect b="b" l="l" r="r" t="t"/>
              <a:pathLst>
                <a:path extrusionOk="0" h="144272" w="276606">
                  <a:moveTo>
                    <a:pt x="37084" y="53594"/>
                  </a:moveTo>
                  <a:cubicBezTo>
                    <a:pt x="60325" y="70993"/>
                    <a:pt x="88265" y="94996"/>
                    <a:pt x="96647" y="107442"/>
                  </a:cubicBezTo>
                  <a:cubicBezTo>
                    <a:pt x="96774" y="107696"/>
                    <a:pt x="97028" y="107950"/>
                    <a:pt x="97155" y="108331"/>
                  </a:cubicBezTo>
                  <a:cubicBezTo>
                    <a:pt x="83312" y="111760"/>
                    <a:pt x="75057" y="115824"/>
                    <a:pt x="74422" y="116078"/>
                  </a:cubicBezTo>
                  <a:lnTo>
                    <a:pt x="88519" y="144272"/>
                  </a:lnTo>
                  <a:cubicBezTo>
                    <a:pt x="88646" y="144145"/>
                    <a:pt x="108331" y="134874"/>
                    <a:pt x="138430" y="134874"/>
                  </a:cubicBezTo>
                  <a:cubicBezTo>
                    <a:pt x="168529" y="134874"/>
                    <a:pt x="188214" y="144272"/>
                    <a:pt x="188341" y="144272"/>
                  </a:cubicBezTo>
                  <a:lnTo>
                    <a:pt x="195326" y="130175"/>
                  </a:lnTo>
                  <a:lnTo>
                    <a:pt x="195326" y="130175"/>
                  </a:lnTo>
                  <a:lnTo>
                    <a:pt x="195326" y="130175"/>
                  </a:lnTo>
                  <a:lnTo>
                    <a:pt x="202311" y="116078"/>
                  </a:lnTo>
                  <a:cubicBezTo>
                    <a:pt x="201676" y="115824"/>
                    <a:pt x="193548" y="111760"/>
                    <a:pt x="179578" y="108331"/>
                  </a:cubicBezTo>
                  <a:cubicBezTo>
                    <a:pt x="179832" y="107950"/>
                    <a:pt x="179959" y="107696"/>
                    <a:pt x="180086" y="107442"/>
                  </a:cubicBezTo>
                  <a:cubicBezTo>
                    <a:pt x="188595" y="94996"/>
                    <a:pt x="216408" y="70866"/>
                    <a:pt x="239649" y="53467"/>
                  </a:cubicBezTo>
                  <a:cubicBezTo>
                    <a:pt x="271780" y="29464"/>
                    <a:pt x="275971" y="8890"/>
                    <a:pt x="276606" y="5080"/>
                  </a:cubicBezTo>
                  <a:lnTo>
                    <a:pt x="260985" y="2921"/>
                  </a:lnTo>
                  <a:lnTo>
                    <a:pt x="245364" y="762"/>
                  </a:lnTo>
                  <a:cubicBezTo>
                    <a:pt x="245364" y="762"/>
                    <a:pt x="245364" y="508"/>
                    <a:pt x="245491" y="0"/>
                  </a:cubicBezTo>
                  <a:cubicBezTo>
                    <a:pt x="245491" y="127"/>
                    <a:pt x="242443" y="12065"/>
                    <a:pt x="220853" y="28194"/>
                  </a:cubicBezTo>
                  <a:cubicBezTo>
                    <a:pt x="215646" y="32131"/>
                    <a:pt x="169545" y="66929"/>
                    <a:pt x="154051" y="89662"/>
                  </a:cubicBezTo>
                  <a:cubicBezTo>
                    <a:pt x="152019" y="92710"/>
                    <a:pt x="149352" y="98298"/>
                    <a:pt x="146939" y="103505"/>
                  </a:cubicBezTo>
                  <a:cubicBezTo>
                    <a:pt x="144145" y="103378"/>
                    <a:pt x="141224" y="103251"/>
                    <a:pt x="138303" y="103251"/>
                  </a:cubicBezTo>
                  <a:cubicBezTo>
                    <a:pt x="135382" y="103251"/>
                    <a:pt x="132461" y="103378"/>
                    <a:pt x="129667" y="103505"/>
                  </a:cubicBezTo>
                  <a:cubicBezTo>
                    <a:pt x="127381" y="98298"/>
                    <a:pt x="124714" y="92710"/>
                    <a:pt x="122555" y="89662"/>
                  </a:cubicBezTo>
                  <a:cubicBezTo>
                    <a:pt x="107188" y="66929"/>
                    <a:pt x="60960" y="32131"/>
                    <a:pt x="55753" y="28194"/>
                  </a:cubicBezTo>
                  <a:cubicBezTo>
                    <a:pt x="34163" y="12065"/>
                    <a:pt x="31115" y="127"/>
                    <a:pt x="31115" y="0"/>
                  </a:cubicBezTo>
                  <a:cubicBezTo>
                    <a:pt x="31242" y="508"/>
                    <a:pt x="31242" y="762"/>
                    <a:pt x="31242" y="762"/>
                  </a:cubicBezTo>
                  <a:lnTo>
                    <a:pt x="15621" y="2921"/>
                  </a:lnTo>
                  <a:lnTo>
                    <a:pt x="0" y="5080"/>
                  </a:lnTo>
                  <a:cubicBezTo>
                    <a:pt x="508" y="9017"/>
                    <a:pt x="4826" y="29464"/>
                    <a:pt x="36957" y="534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925195" y="815340"/>
              <a:ext cx="39243" cy="114681"/>
            </a:xfrm>
            <a:custGeom>
              <a:rect b="b" l="l" r="r" t="t"/>
              <a:pathLst>
                <a:path extrusionOk="0" h="114681" w="39243">
                  <a:moveTo>
                    <a:pt x="39243" y="7747"/>
                  </a:moveTo>
                  <a:lnTo>
                    <a:pt x="8636" y="0"/>
                  </a:lnTo>
                  <a:cubicBezTo>
                    <a:pt x="2667" y="23622"/>
                    <a:pt x="0" y="69596"/>
                    <a:pt x="8255" y="114681"/>
                  </a:cubicBezTo>
                  <a:lnTo>
                    <a:pt x="39243" y="108966"/>
                  </a:lnTo>
                  <a:cubicBezTo>
                    <a:pt x="32131" y="70231"/>
                    <a:pt x="33782" y="28702"/>
                    <a:pt x="39243" y="774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936498" y="942848"/>
              <a:ext cx="56007" cy="88773"/>
            </a:xfrm>
            <a:custGeom>
              <a:rect b="b" l="l" r="r" t="t"/>
              <a:pathLst>
                <a:path extrusionOk="0" h="88773" w="56007">
                  <a:moveTo>
                    <a:pt x="30861" y="0"/>
                  </a:moveTo>
                  <a:lnTo>
                    <a:pt x="0" y="6350"/>
                  </a:lnTo>
                  <a:cubicBezTo>
                    <a:pt x="3683" y="24130"/>
                    <a:pt x="10414" y="57277"/>
                    <a:pt x="28829" y="88773"/>
                  </a:cubicBezTo>
                  <a:lnTo>
                    <a:pt x="42418" y="80899"/>
                  </a:lnTo>
                  <a:lnTo>
                    <a:pt x="56007" y="73025"/>
                  </a:lnTo>
                  <a:cubicBezTo>
                    <a:pt x="40259" y="45974"/>
                    <a:pt x="34290" y="17272"/>
                    <a:pt x="30861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" name="Google Shape;160;p18"/>
          <p:cNvGrpSpPr/>
          <p:nvPr/>
        </p:nvGrpSpPr>
        <p:grpSpPr>
          <a:xfrm>
            <a:off x="4168519" y="9881294"/>
            <a:ext cx="1097058" cy="256497"/>
            <a:chOff x="63373" y="63500"/>
            <a:chExt cx="1544828" cy="361188"/>
          </a:xfrm>
        </p:grpSpPr>
        <p:sp>
          <p:nvSpPr>
            <p:cNvPr id="161" name="Google Shape;161;p18"/>
            <p:cNvSpPr/>
            <p:nvPr/>
          </p:nvSpPr>
          <p:spPr>
            <a:xfrm>
              <a:off x="63373" y="73279"/>
              <a:ext cx="211709" cy="290576"/>
            </a:xfrm>
            <a:custGeom>
              <a:rect b="b" l="l" r="r" t="t"/>
              <a:pathLst>
                <a:path extrusionOk="0" h="290576" w="211709">
                  <a:moveTo>
                    <a:pt x="127" y="244983"/>
                  </a:moveTo>
                  <a:lnTo>
                    <a:pt x="19812" y="221615"/>
                  </a:lnTo>
                  <a:cubicBezTo>
                    <a:pt x="49276" y="248285"/>
                    <a:pt x="77470" y="261493"/>
                    <a:pt x="116586" y="261493"/>
                  </a:cubicBezTo>
                  <a:cubicBezTo>
                    <a:pt x="154432" y="261493"/>
                    <a:pt x="179451" y="241300"/>
                    <a:pt x="179451" y="213487"/>
                  </a:cubicBezTo>
                  <a:lnTo>
                    <a:pt x="179451" y="212725"/>
                  </a:lnTo>
                  <a:cubicBezTo>
                    <a:pt x="179451" y="186563"/>
                    <a:pt x="165354" y="171577"/>
                    <a:pt x="106045" y="159131"/>
                  </a:cubicBezTo>
                  <a:cubicBezTo>
                    <a:pt x="41148" y="145034"/>
                    <a:pt x="11303" y="124079"/>
                    <a:pt x="11303" y="77724"/>
                  </a:cubicBezTo>
                  <a:lnTo>
                    <a:pt x="11303" y="76962"/>
                  </a:lnTo>
                  <a:cubicBezTo>
                    <a:pt x="11303" y="32639"/>
                    <a:pt x="50419" y="0"/>
                    <a:pt x="104013" y="0"/>
                  </a:cubicBezTo>
                  <a:cubicBezTo>
                    <a:pt x="145161" y="0"/>
                    <a:pt x="174498" y="11684"/>
                    <a:pt x="203200" y="34671"/>
                  </a:cubicBezTo>
                  <a:lnTo>
                    <a:pt x="184658" y="59309"/>
                  </a:lnTo>
                  <a:cubicBezTo>
                    <a:pt x="158496" y="37973"/>
                    <a:pt x="132207" y="28702"/>
                    <a:pt x="103251" y="28702"/>
                  </a:cubicBezTo>
                  <a:cubicBezTo>
                    <a:pt x="66548" y="28702"/>
                    <a:pt x="43180" y="48895"/>
                    <a:pt x="43180" y="74295"/>
                  </a:cubicBezTo>
                  <a:lnTo>
                    <a:pt x="43180" y="75184"/>
                  </a:lnTo>
                  <a:cubicBezTo>
                    <a:pt x="43180" y="101727"/>
                    <a:pt x="57658" y="116713"/>
                    <a:pt x="119761" y="130048"/>
                  </a:cubicBezTo>
                  <a:cubicBezTo>
                    <a:pt x="182626" y="143764"/>
                    <a:pt x="211709" y="166751"/>
                    <a:pt x="211709" y="209931"/>
                  </a:cubicBezTo>
                  <a:lnTo>
                    <a:pt x="211709" y="210693"/>
                  </a:lnTo>
                  <a:cubicBezTo>
                    <a:pt x="211709" y="259080"/>
                    <a:pt x="171450" y="290576"/>
                    <a:pt x="115316" y="290576"/>
                  </a:cubicBezTo>
                  <a:cubicBezTo>
                    <a:pt x="70612" y="290576"/>
                    <a:pt x="33909" y="275590"/>
                    <a:pt x="0" y="24536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314833" y="88138"/>
              <a:ext cx="126238" cy="274955"/>
            </a:xfrm>
            <a:custGeom>
              <a:rect b="b" l="l" r="r" t="t"/>
              <a:pathLst>
                <a:path extrusionOk="0" h="274955" w="126238">
                  <a:moveTo>
                    <a:pt x="28956" y="216027"/>
                  </a:moveTo>
                  <a:lnTo>
                    <a:pt x="28956" y="90297"/>
                  </a:lnTo>
                  <a:lnTo>
                    <a:pt x="0" y="90297"/>
                  </a:lnTo>
                  <a:lnTo>
                    <a:pt x="0" y="62865"/>
                  </a:lnTo>
                  <a:lnTo>
                    <a:pt x="29083" y="62865"/>
                  </a:lnTo>
                  <a:lnTo>
                    <a:pt x="29083" y="0"/>
                  </a:lnTo>
                  <a:lnTo>
                    <a:pt x="60071" y="0"/>
                  </a:lnTo>
                  <a:lnTo>
                    <a:pt x="60071" y="62865"/>
                  </a:lnTo>
                  <a:lnTo>
                    <a:pt x="126238" y="62865"/>
                  </a:lnTo>
                  <a:lnTo>
                    <a:pt x="126238" y="90297"/>
                  </a:lnTo>
                  <a:lnTo>
                    <a:pt x="60071" y="90297"/>
                  </a:lnTo>
                  <a:lnTo>
                    <a:pt x="60071" y="212090"/>
                  </a:lnTo>
                  <a:cubicBezTo>
                    <a:pt x="60071" y="237490"/>
                    <a:pt x="74168" y="246761"/>
                    <a:pt x="95123" y="246761"/>
                  </a:cubicBezTo>
                  <a:cubicBezTo>
                    <a:pt x="105664" y="246761"/>
                    <a:pt x="114427" y="244729"/>
                    <a:pt x="125349" y="239522"/>
                  </a:cubicBezTo>
                  <a:lnTo>
                    <a:pt x="125349" y="266065"/>
                  </a:lnTo>
                  <a:cubicBezTo>
                    <a:pt x="114427" y="271653"/>
                    <a:pt x="102743" y="274955"/>
                    <a:pt x="87884" y="274955"/>
                  </a:cubicBezTo>
                  <a:cubicBezTo>
                    <a:pt x="54483" y="274955"/>
                    <a:pt x="29083" y="258445"/>
                    <a:pt x="29083" y="21602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496697" y="71120"/>
              <a:ext cx="35433" cy="288290"/>
            </a:xfrm>
            <a:custGeom>
              <a:rect b="b" l="l" r="r" t="t"/>
              <a:pathLst>
                <a:path extrusionOk="0" h="288290" w="35433">
                  <a:moveTo>
                    <a:pt x="2032" y="79883"/>
                  </a:moveTo>
                  <a:lnTo>
                    <a:pt x="33147" y="79883"/>
                  </a:lnTo>
                  <a:lnTo>
                    <a:pt x="33147" y="288290"/>
                  </a:lnTo>
                  <a:lnTo>
                    <a:pt x="2032" y="288290"/>
                  </a:lnTo>
                  <a:close/>
                  <a:moveTo>
                    <a:pt x="0" y="0"/>
                  </a:moveTo>
                  <a:lnTo>
                    <a:pt x="35433" y="0"/>
                  </a:lnTo>
                  <a:lnTo>
                    <a:pt x="35433" y="34290"/>
                  </a:lnTo>
                  <a:lnTo>
                    <a:pt x="0" y="342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64" name="Google Shape;164;p18"/>
            <p:cNvSpPr/>
            <p:nvPr/>
          </p:nvSpPr>
          <p:spPr>
            <a:xfrm>
              <a:off x="585089" y="63500"/>
              <a:ext cx="125730" cy="295910"/>
            </a:xfrm>
            <a:custGeom>
              <a:rect b="b" l="l" r="r" t="t"/>
              <a:pathLst>
                <a:path extrusionOk="0" h="295910" w="125730">
                  <a:moveTo>
                    <a:pt x="28575" y="114935"/>
                  </a:moveTo>
                  <a:lnTo>
                    <a:pt x="0" y="114935"/>
                  </a:lnTo>
                  <a:lnTo>
                    <a:pt x="0" y="87884"/>
                  </a:lnTo>
                  <a:lnTo>
                    <a:pt x="28575" y="87884"/>
                  </a:lnTo>
                  <a:lnTo>
                    <a:pt x="28575" y="69723"/>
                  </a:lnTo>
                  <a:cubicBezTo>
                    <a:pt x="28575" y="45974"/>
                    <a:pt x="35052" y="27813"/>
                    <a:pt x="46736" y="16129"/>
                  </a:cubicBezTo>
                  <a:cubicBezTo>
                    <a:pt x="57150" y="5588"/>
                    <a:pt x="72517" y="0"/>
                    <a:pt x="91440" y="0"/>
                  </a:cubicBezTo>
                  <a:cubicBezTo>
                    <a:pt x="105918" y="0"/>
                    <a:pt x="115570" y="1651"/>
                    <a:pt x="125730" y="5207"/>
                  </a:cubicBezTo>
                  <a:lnTo>
                    <a:pt x="125730" y="32258"/>
                  </a:lnTo>
                  <a:cubicBezTo>
                    <a:pt x="114427" y="29083"/>
                    <a:pt x="106045" y="27051"/>
                    <a:pt x="95504" y="27051"/>
                  </a:cubicBezTo>
                  <a:cubicBezTo>
                    <a:pt x="71374" y="27051"/>
                    <a:pt x="59182" y="41656"/>
                    <a:pt x="59182" y="71374"/>
                  </a:cubicBezTo>
                  <a:lnTo>
                    <a:pt x="59182" y="88265"/>
                  </a:lnTo>
                  <a:lnTo>
                    <a:pt x="125349" y="88265"/>
                  </a:lnTo>
                  <a:lnTo>
                    <a:pt x="125349" y="114935"/>
                  </a:lnTo>
                  <a:lnTo>
                    <a:pt x="59563" y="114935"/>
                  </a:lnTo>
                  <a:lnTo>
                    <a:pt x="59563" y="295910"/>
                  </a:lnTo>
                  <a:lnTo>
                    <a:pt x="28575" y="295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731901" y="88138"/>
              <a:ext cx="126238" cy="274955"/>
            </a:xfrm>
            <a:custGeom>
              <a:rect b="b" l="l" r="r" t="t"/>
              <a:pathLst>
                <a:path extrusionOk="0" h="274955" w="126238">
                  <a:moveTo>
                    <a:pt x="28956" y="216027"/>
                  </a:moveTo>
                  <a:lnTo>
                    <a:pt x="28956" y="90297"/>
                  </a:lnTo>
                  <a:lnTo>
                    <a:pt x="0" y="90297"/>
                  </a:lnTo>
                  <a:lnTo>
                    <a:pt x="0" y="62865"/>
                  </a:lnTo>
                  <a:lnTo>
                    <a:pt x="29083" y="62865"/>
                  </a:lnTo>
                  <a:lnTo>
                    <a:pt x="29083" y="0"/>
                  </a:lnTo>
                  <a:lnTo>
                    <a:pt x="60071" y="0"/>
                  </a:lnTo>
                  <a:lnTo>
                    <a:pt x="60071" y="62865"/>
                  </a:lnTo>
                  <a:lnTo>
                    <a:pt x="126238" y="62865"/>
                  </a:lnTo>
                  <a:lnTo>
                    <a:pt x="126238" y="90297"/>
                  </a:lnTo>
                  <a:lnTo>
                    <a:pt x="60071" y="90297"/>
                  </a:lnTo>
                  <a:lnTo>
                    <a:pt x="60071" y="212090"/>
                  </a:lnTo>
                  <a:cubicBezTo>
                    <a:pt x="60071" y="237490"/>
                    <a:pt x="74168" y="246761"/>
                    <a:pt x="95123" y="246761"/>
                  </a:cubicBezTo>
                  <a:cubicBezTo>
                    <a:pt x="105537" y="246761"/>
                    <a:pt x="114427" y="244729"/>
                    <a:pt x="125349" y="239522"/>
                  </a:cubicBezTo>
                  <a:lnTo>
                    <a:pt x="125349" y="266065"/>
                  </a:lnTo>
                  <a:cubicBezTo>
                    <a:pt x="114427" y="271653"/>
                    <a:pt x="102743" y="274955"/>
                    <a:pt x="87884" y="274955"/>
                  </a:cubicBezTo>
                  <a:cubicBezTo>
                    <a:pt x="54356" y="274955"/>
                    <a:pt x="28956" y="258445"/>
                    <a:pt x="28956" y="21602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909701" y="151003"/>
              <a:ext cx="181737" cy="212725"/>
            </a:xfrm>
            <a:custGeom>
              <a:rect b="b" l="l" r="r" t="t"/>
              <a:pathLst>
                <a:path extrusionOk="0" h="212725" w="181737">
                  <a:moveTo>
                    <a:pt x="0" y="129413"/>
                  </a:moveTo>
                  <a:lnTo>
                    <a:pt x="0" y="0"/>
                  </a:lnTo>
                  <a:lnTo>
                    <a:pt x="30988" y="0"/>
                  </a:lnTo>
                  <a:lnTo>
                    <a:pt x="30988" y="121793"/>
                  </a:lnTo>
                  <a:cubicBezTo>
                    <a:pt x="30988" y="160528"/>
                    <a:pt x="51943" y="184658"/>
                    <a:pt x="88646" y="184658"/>
                  </a:cubicBezTo>
                  <a:cubicBezTo>
                    <a:pt x="124079" y="184658"/>
                    <a:pt x="151130" y="158496"/>
                    <a:pt x="151130" y="119380"/>
                  </a:cubicBezTo>
                  <a:lnTo>
                    <a:pt x="151130" y="0"/>
                  </a:lnTo>
                  <a:lnTo>
                    <a:pt x="181737" y="0"/>
                  </a:lnTo>
                  <a:lnTo>
                    <a:pt x="181737" y="208407"/>
                  </a:lnTo>
                  <a:lnTo>
                    <a:pt x="151130" y="208407"/>
                  </a:lnTo>
                  <a:lnTo>
                    <a:pt x="151130" y="172085"/>
                  </a:lnTo>
                  <a:cubicBezTo>
                    <a:pt x="137033" y="194691"/>
                    <a:pt x="115697" y="212725"/>
                    <a:pt x="79756" y="212725"/>
                  </a:cubicBezTo>
                  <a:cubicBezTo>
                    <a:pt x="29337" y="212725"/>
                    <a:pt x="0" y="178816"/>
                    <a:pt x="0" y="12928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8"/>
            <p:cNvSpPr/>
            <p:nvPr/>
          </p:nvSpPr>
          <p:spPr>
            <a:xfrm>
              <a:off x="1161415" y="146685"/>
              <a:ext cx="182372" cy="212725"/>
            </a:xfrm>
            <a:custGeom>
              <a:rect b="b" l="l" r="r" t="t"/>
              <a:pathLst>
                <a:path extrusionOk="0" h="212725" w="182372">
                  <a:moveTo>
                    <a:pt x="0" y="4318"/>
                  </a:moveTo>
                  <a:lnTo>
                    <a:pt x="31115" y="4318"/>
                  </a:lnTo>
                  <a:lnTo>
                    <a:pt x="31115" y="40640"/>
                  </a:lnTo>
                  <a:cubicBezTo>
                    <a:pt x="44831" y="18034"/>
                    <a:pt x="66548" y="0"/>
                    <a:pt x="102489" y="0"/>
                  </a:cubicBezTo>
                  <a:cubicBezTo>
                    <a:pt x="152908" y="0"/>
                    <a:pt x="182372" y="33909"/>
                    <a:pt x="182372" y="83439"/>
                  </a:cubicBezTo>
                  <a:lnTo>
                    <a:pt x="182372" y="212725"/>
                  </a:lnTo>
                  <a:lnTo>
                    <a:pt x="151257" y="212725"/>
                  </a:lnTo>
                  <a:lnTo>
                    <a:pt x="151257" y="90932"/>
                  </a:lnTo>
                  <a:cubicBezTo>
                    <a:pt x="151257" y="52197"/>
                    <a:pt x="130302" y="28067"/>
                    <a:pt x="93599" y="28067"/>
                  </a:cubicBezTo>
                  <a:cubicBezTo>
                    <a:pt x="57658" y="28067"/>
                    <a:pt x="31115" y="54229"/>
                    <a:pt x="31115" y="93345"/>
                  </a:cubicBezTo>
                  <a:lnTo>
                    <a:pt x="31115" y="212725"/>
                  </a:lnTo>
                  <a:lnTo>
                    <a:pt x="0" y="2127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1397889" y="146558"/>
              <a:ext cx="210312" cy="278130"/>
            </a:xfrm>
            <a:custGeom>
              <a:rect b="b" l="l" r="r" t="t"/>
              <a:pathLst>
                <a:path extrusionOk="0" h="278130" w="210312">
                  <a:moveTo>
                    <a:pt x="180467" y="98679"/>
                  </a:moveTo>
                  <a:lnTo>
                    <a:pt x="180467" y="97917"/>
                  </a:lnTo>
                  <a:cubicBezTo>
                    <a:pt x="180467" y="55245"/>
                    <a:pt x="143383" y="27432"/>
                    <a:pt x="103886" y="27432"/>
                  </a:cubicBezTo>
                  <a:cubicBezTo>
                    <a:pt x="64389" y="27432"/>
                    <a:pt x="31750" y="54864"/>
                    <a:pt x="31750" y="97536"/>
                  </a:cubicBezTo>
                  <a:lnTo>
                    <a:pt x="31750" y="98298"/>
                  </a:lnTo>
                  <a:cubicBezTo>
                    <a:pt x="31750" y="140208"/>
                    <a:pt x="65278" y="169291"/>
                    <a:pt x="103886" y="169291"/>
                  </a:cubicBezTo>
                  <a:cubicBezTo>
                    <a:pt x="143383" y="169291"/>
                    <a:pt x="180467" y="140716"/>
                    <a:pt x="180467" y="98679"/>
                  </a:cubicBezTo>
                  <a:moveTo>
                    <a:pt x="9525" y="249047"/>
                  </a:moveTo>
                  <a:lnTo>
                    <a:pt x="23622" y="224917"/>
                  </a:lnTo>
                  <a:cubicBezTo>
                    <a:pt x="47371" y="242316"/>
                    <a:pt x="74041" y="251587"/>
                    <a:pt x="103886" y="251587"/>
                  </a:cubicBezTo>
                  <a:cubicBezTo>
                    <a:pt x="149860" y="251587"/>
                    <a:pt x="179705" y="226187"/>
                    <a:pt x="179705" y="177419"/>
                  </a:cubicBezTo>
                  <a:lnTo>
                    <a:pt x="179705" y="152781"/>
                  </a:lnTo>
                  <a:cubicBezTo>
                    <a:pt x="161544" y="176911"/>
                    <a:pt x="136144" y="196723"/>
                    <a:pt x="97917" y="196723"/>
                  </a:cubicBezTo>
                  <a:cubicBezTo>
                    <a:pt x="47879" y="196723"/>
                    <a:pt x="0" y="159258"/>
                    <a:pt x="0" y="99187"/>
                  </a:cubicBezTo>
                  <a:lnTo>
                    <a:pt x="0" y="98298"/>
                  </a:lnTo>
                  <a:cubicBezTo>
                    <a:pt x="0" y="37465"/>
                    <a:pt x="48387" y="0"/>
                    <a:pt x="97917" y="0"/>
                  </a:cubicBezTo>
                  <a:cubicBezTo>
                    <a:pt x="137033" y="0"/>
                    <a:pt x="162433" y="19304"/>
                    <a:pt x="179324" y="41910"/>
                  </a:cubicBezTo>
                  <a:lnTo>
                    <a:pt x="179324" y="4445"/>
                  </a:lnTo>
                  <a:lnTo>
                    <a:pt x="210312" y="4445"/>
                  </a:lnTo>
                  <a:lnTo>
                    <a:pt x="210312" y="176530"/>
                  </a:lnTo>
                  <a:cubicBezTo>
                    <a:pt x="210312" y="208788"/>
                    <a:pt x="200660" y="233299"/>
                    <a:pt x="183642" y="250317"/>
                  </a:cubicBezTo>
                  <a:cubicBezTo>
                    <a:pt x="165100" y="268859"/>
                    <a:pt x="137287" y="278130"/>
                    <a:pt x="104267" y="278130"/>
                  </a:cubicBezTo>
                  <a:cubicBezTo>
                    <a:pt x="69596" y="278130"/>
                    <a:pt x="37338" y="268478"/>
                    <a:pt x="9525" y="24904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" name="Google Shape;169;p18"/>
          <p:cNvGrpSpPr/>
          <p:nvPr/>
        </p:nvGrpSpPr>
        <p:grpSpPr>
          <a:xfrm>
            <a:off x="4173570" y="9455792"/>
            <a:ext cx="1346701" cy="303035"/>
            <a:chOff x="63500" y="63500"/>
            <a:chExt cx="1896364" cy="426720"/>
          </a:xfrm>
        </p:grpSpPr>
        <p:sp>
          <p:nvSpPr>
            <p:cNvPr id="170" name="Google Shape;170;p18"/>
            <p:cNvSpPr/>
            <p:nvPr/>
          </p:nvSpPr>
          <p:spPr>
            <a:xfrm>
              <a:off x="63500" y="69469"/>
              <a:ext cx="315976" cy="415036"/>
            </a:xfrm>
            <a:custGeom>
              <a:rect b="b" l="l" r="r" t="t"/>
              <a:pathLst>
                <a:path extrusionOk="0" h="415036" w="315976">
                  <a:moveTo>
                    <a:pt x="0" y="0"/>
                  </a:moveTo>
                  <a:lnTo>
                    <a:pt x="313055" y="0"/>
                  </a:lnTo>
                  <a:lnTo>
                    <a:pt x="313055" y="81280"/>
                  </a:lnTo>
                  <a:lnTo>
                    <a:pt x="90678" y="81280"/>
                  </a:lnTo>
                  <a:lnTo>
                    <a:pt x="90678" y="165481"/>
                  </a:lnTo>
                  <a:lnTo>
                    <a:pt x="286385" y="165481"/>
                  </a:lnTo>
                  <a:lnTo>
                    <a:pt x="286385" y="246634"/>
                  </a:lnTo>
                  <a:lnTo>
                    <a:pt x="90678" y="246634"/>
                  </a:lnTo>
                  <a:lnTo>
                    <a:pt x="90678" y="333756"/>
                  </a:lnTo>
                  <a:lnTo>
                    <a:pt x="315976" y="333756"/>
                  </a:lnTo>
                  <a:lnTo>
                    <a:pt x="315976" y="415036"/>
                  </a:lnTo>
                  <a:lnTo>
                    <a:pt x="0" y="415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71" name="Google Shape;171;p18"/>
            <p:cNvSpPr/>
            <p:nvPr/>
          </p:nvSpPr>
          <p:spPr>
            <a:xfrm>
              <a:off x="460629" y="69342"/>
              <a:ext cx="358648" cy="415163"/>
            </a:xfrm>
            <a:custGeom>
              <a:rect b="b" l="l" r="r" t="t"/>
              <a:pathLst>
                <a:path extrusionOk="0" h="415163" w="358648">
                  <a:moveTo>
                    <a:pt x="183769" y="201676"/>
                  </a:moveTo>
                  <a:cubicBezTo>
                    <a:pt x="228219" y="201676"/>
                    <a:pt x="253746" y="177927"/>
                    <a:pt x="253746" y="143002"/>
                  </a:cubicBezTo>
                  <a:lnTo>
                    <a:pt x="253746" y="141859"/>
                  </a:lnTo>
                  <a:cubicBezTo>
                    <a:pt x="253746" y="102743"/>
                    <a:pt x="226441" y="82550"/>
                    <a:pt x="181991" y="82550"/>
                  </a:cubicBezTo>
                  <a:lnTo>
                    <a:pt x="91313" y="82550"/>
                  </a:lnTo>
                  <a:lnTo>
                    <a:pt x="91313" y="201676"/>
                  </a:lnTo>
                  <a:close/>
                  <a:moveTo>
                    <a:pt x="0" y="0"/>
                  </a:moveTo>
                  <a:lnTo>
                    <a:pt x="189738" y="0"/>
                  </a:lnTo>
                  <a:cubicBezTo>
                    <a:pt x="242443" y="0"/>
                    <a:pt x="283464" y="14859"/>
                    <a:pt x="310642" y="42164"/>
                  </a:cubicBezTo>
                  <a:cubicBezTo>
                    <a:pt x="333756" y="65278"/>
                    <a:pt x="346202" y="97917"/>
                    <a:pt x="346202" y="137033"/>
                  </a:cubicBezTo>
                  <a:lnTo>
                    <a:pt x="346202" y="138176"/>
                  </a:lnTo>
                  <a:cubicBezTo>
                    <a:pt x="346202" y="205232"/>
                    <a:pt x="310007" y="247269"/>
                    <a:pt x="257302" y="266827"/>
                  </a:cubicBezTo>
                  <a:lnTo>
                    <a:pt x="358648" y="415036"/>
                  </a:lnTo>
                  <a:lnTo>
                    <a:pt x="251968" y="415036"/>
                  </a:lnTo>
                  <a:lnTo>
                    <a:pt x="163068" y="282194"/>
                  </a:lnTo>
                  <a:lnTo>
                    <a:pt x="91313" y="282194"/>
                  </a:lnTo>
                  <a:lnTo>
                    <a:pt x="91313" y="415163"/>
                  </a:lnTo>
                  <a:lnTo>
                    <a:pt x="0" y="415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860552" y="63500"/>
              <a:ext cx="328549" cy="426720"/>
            </a:xfrm>
            <a:custGeom>
              <a:rect b="b" l="l" r="r" t="t"/>
              <a:pathLst>
                <a:path extrusionOk="0" h="426720" w="328549">
                  <a:moveTo>
                    <a:pt x="127" y="360553"/>
                  </a:moveTo>
                  <a:lnTo>
                    <a:pt x="54102" y="295910"/>
                  </a:lnTo>
                  <a:cubicBezTo>
                    <a:pt x="91440" y="326771"/>
                    <a:pt x="130556" y="346329"/>
                    <a:pt x="178054" y="346329"/>
                  </a:cubicBezTo>
                  <a:cubicBezTo>
                    <a:pt x="215392" y="346329"/>
                    <a:pt x="237998" y="331470"/>
                    <a:pt x="237998" y="307213"/>
                  </a:cubicBezTo>
                  <a:lnTo>
                    <a:pt x="237998" y="306070"/>
                  </a:lnTo>
                  <a:cubicBezTo>
                    <a:pt x="237998" y="282956"/>
                    <a:pt x="223774" y="271018"/>
                    <a:pt x="154432" y="253238"/>
                  </a:cubicBezTo>
                  <a:cubicBezTo>
                    <a:pt x="70866" y="231902"/>
                    <a:pt x="16891" y="208788"/>
                    <a:pt x="16891" y="126365"/>
                  </a:cubicBezTo>
                  <a:lnTo>
                    <a:pt x="16891" y="125222"/>
                  </a:lnTo>
                  <a:cubicBezTo>
                    <a:pt x="16764" y="49784"/>
                    <a:pt x="77216" y="0"/>
                    <a:pt x="162052" y="0"/>
                  </a:cubicBezTo>
                  <a:cubicBezTo>
                    <a:pt x="222504" y="0"/>
                    <a:pt x="274066" y="18923"/>
                    <a:pt x="316230" y="52705"/>
                  </a:cubicBezTo>
                  <a:lnTo>
                    <a:pt x="268732" y="121412"/>
                  </a:lnTo>
                  <a:cubicBezTo>
                    <a:pt x="232029" y="95885"/>
                    <a:pt x="195834" y="80518"/>
                    <a:pt x="160782" y="80518"/>
                  </a:cubicBezTo>
                  <a:cubicBezTo>
                    <a:pt x="125730" y="80518"/>
                    <a:pt x="107442" y="96520"/>
                    <a:pt x="107442" y="116713"/>
                  </a:cubicBezTo>
                  <a:lnTo>
                    <a:pt x="107442" y="117856"/>
                  </a:lnTo>
                  <a:cubicBezTo>
                    <a:pt x="107442" y="145161"/>
                    <a:pt x="125222" y="154051"/>
                    <a:pt x="196977" y="172466"/>
                  </a:cubicBezTo>
                  <a:cubicBezTo>
                    <a:pt x="281178" y="194437"/>
                    <a:pt x="328549" y="224663"/>
                    <a:pt x="328549" y="296926"/>
                  </a:cubicBezTo>
                  <a:lnTo>
                    <a:pt x="328549" y="298069"/>
                  </a:lnTo>
                  <a:cubicBezTo>
                    <a:pt x="328549" y="380492"/>
                    <a:pt x="265684" y="426720"/>
                    <a:pt x="176149" y="426720"/>
                  </a:cubicBezTo>
                  <a:cubicBezTo>
                    <a:pt x="113284" y="426720"/>
                    <a:pt x="49911" y="404749"/>
                    <a:pt x="0" y="36029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1229995" y="69342"/>
              <a:ext cx="343916" cy="415163"/>
            </a:xfrm>
            <a:custGeom>
              <a:rect b="b" l="l" r="r" t="t"/>
              <a:pathLst>
                <a:path extrusionOk="0" h="415163" w="343916">
                  <a:moveTo>
                    <a:pt x="126365" y="84328"/>
                  </a:moveTo>
                  <a:lnTo>
                    <a:pt x="0" y="84328"/>
                  </a:lnTo>
                  <a:lnTo>
                    <a:pt x="0" y="0"/>
                  </a:lnTo>
                  <a:lnTo>
                    <a:pt x="343916" y="0"/>
                  </a:lnTo>
                  <a:lnTo>
                    <a:pt x="343916" y="84328"/>
                  </a:lnTo>
                  <a:lnTo>
                    <a:pt x="217678" y="84328"/>
                  </a:lnTo>
                  <a:lnTo>
                    <a:pt x="217678" y="415163"/>
                  </a:lnTo>
                  <a:lnTo>
                    <a:pt x="126365" y="415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74" name="Google Shape;174;p18"/>
            <p:cNvSpPr/>
            <p:nvPr/>
          </p:nvSpPr>
          <p:spPr>
            <a:xfrm>
              <a:off x="1643761" y="69469"/>
              <a:ext cx="316103" cy="415036"/>
            </a:xfrm>
            <a:custGeom>
              <a:rect b="b" l="l" r="r" t="t"/>
              <a:pathLst>
                <a:path extrusionOk="0" h="415036" w="316103">
                  <a:moveTo>
                    <a:pt x="0" y="0"/>
                  </a:moveTo>
                  <a:lnTo>
                    <a:pt x="313055" y="0"/>
                  </a:lnTo>
                  <a:lnTo>
                    <a:pt x="313055" y="81280"/>
                  </a:lnTo>
                  <a:lnTo>
                    <a:pt x="90805" y="81280"/>
                  </a:lnTo>
                  <a:lnTo>
                    <a:pt x="90805" y="165481"/>
                  </a:lnTo>
                  <a:lnTo>
                    <a:pt x="286512" y="165481"/>
                  </a:lnTo>
                  <a:lnTo>
                    <a:pt x="286512" y="246634"/>
                  </a:lnTo>
                  <a:lnTo>
                    <a:pt x="90805" y="246634"/>
                  </a:lnTo>
                  <a:lnTo>
                    <a:pt x="90805" y="333756"/>
                  </a:lnTo>
                  <a:lnTo>
                    <a:pt x="316103" y="333756"/>
                  </a:lnTo>
                  <a:lnTo>
                    <a:pt x="316103" y="415036"/>
                  </a:lnTo>
                  <a:lnTo>
                    <a:pt x="0" y="415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EDE6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/>
          <p:nvPr/>
        </p:nvSpPr>
        <p:spPr>
          <a:xfrm rot="-3674153">
            <a:off x="-2333979" y="5787700"/>
            <a:ext cx="4667958" cy="6941201"/>
          </a:xfrm>
          <a:custGeom>
            <a:rect b="b" l="l" r="r" t="t"/>
            <a:pathLst>
              <a:path extrusionOk="0" h="6941201" w="4667958">
                <a:moveTo>
                  <a:pt x="0" y="0"/>
                </a:moveTo>
                <a:lnTo>
                  <a:pt x="4667958" y="0"/>
                </a:lnTo>
                <a:lnTo>
                  <a:pt x="4667958" y="6941200"/>
                </a:lnTo>
                <a:lnTo>
                  <a:pt x="0" y="694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9"/>
          <p:cNvSpPr/>
          <p:nvPr/>
        </p:nvSpPr>
        <p:spPr>
          <a:xfrm rot="-6241797">
            <a:off x="14832324" y="7115995"/>
            <a:ext cx="4853952" cy="5508030"/>
          </a:xfrm>
          <a:custGeom>
            <a:rect b="b" l="l" r="r" t="t"/>
            <a:pathLst>
              <a:path extrusionOk="0" h="5508030" w="4853952">
                <a:moveTo>
                  <a:pt x="0" y="0"/>
                </a:moveTo>
                <a:lnTo>
                  <a:pt x="4853952" y="0"/>
                </a:lnTo>
                <a:lnTo>
                  <a:pt x="4853952" y="5508031"/>
                </a:lnTo>
                <a:lnTo>
                  <a:pt x="0" y="5508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9">
            <a:hlinkClick r:id="rId5"/>
          </p:cNvPr>
          <p:cNvSpPr/>
          <p:nvPr/>
        </p:nvSpPr>
        <p:spPr>
          <a:xfrm>
            <a:off x="4370437" y="2782657"/>
            <a:ext cx="9547127" cy="6754592"/>
          </a:xfrm>
          <a:custGeom>
            <a:rect b="b" l="l" r="r" t="t"/>
            <a:pathLst>
              <a:path extrusionOk="0" h="6754592" w="9547127">
                <a:moveTo>
                  <a:pt x="0" y="0"/>
                </a:moveTo>
                <a:lnTo>
                  <a:pt x="9547126" y="0"/>
                </a:lnTo>
                <a:lnTo>
                  <a:pt x="9547126" y="6754592"/>
                </a:lnTo>
                <a:lnTo>
                  <a:pt x="0" y="6754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9"/>
          <p:cNvSpPr txBox="1"/>
          <p:nvPr/>
        </p:nvSpPr>
        <p:spPr>
          <a:xfrm>
            <a:off x="5715267" y="933450"/>
            <a:ext cx="6418877" cy="1477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99" u="none" cap="none" strike="noStrike">
                <a:solidFill>
                  <a:srgbClr val="494949"/>
                </a:solidFill>
                <a:latin typeface="Tenor Sans"/>
                <a:ea typeface="Tenor Sans"/>
                <a:cs typeface="Tenor Sans"/>
                <a:sym typeface="Tenor Sans"/>
              </a:rPr>
              <a:t>Video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