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333" r:id="rId6"/>
    <p:sldId id="320" r:id="rId7"/>
    <p:sldId id="334" r:id="rId8"/>
    <p:sldId id="330" r:id="rId9"/>
    <p:sldId id="331" r:id="rId10"/>
    <p:sldId id="332" r:id="rId11"/>
    <p:sldId id="33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b9b7ad64ad9c7b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74587-CC6A-4D20-B3E5-73C5907AC07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985BF0-E542-4B30-B999-AC6FCCFBB4BE}">
      <dgm:prSet phldrT="[Text]" custT="1"/>
      <dgm:spPr/>
      <dgm:t>
        <a:bodyPr/>
        <a:lstStyle/>
        <a:p>
          <a:r>
            <a:rPr lang="cs-CZ" sz="2000" dirty="0" smtClean="0"/>
            <a:t>25</a:t>
          </a:r>
          <a:r>
            <a:rPr lang="cs-CZ" sz="1700" dirty="0" smtClean="0"/>
            <a:t> let</a:t>
          </a:r>
          <a:endParaRPr lang="cs-CZ" sz="1700" dirty="0"/>
        </a:p>
      </dgm:t>
    </dgm:pt>
    <dgm:pt modelId="{E80C41D1-B1FA-4EAE-B715-CAFA1A8D78B8}" type="parTrans" cxnId="{D758AF69-2670-4330-9236-3B2027D12745}">
      <dgm:prSet/>
      <dgm:spPr/>
      <dgm:t>
        <a:bodyPr/>
        <a:lstStyle/>
        <a:p>
          <a:endParaRPr lang="cs-CZ"/>
        </a:p>
      </dgm:t>
    </dgm:pt>
    <dgm:pt modelId="{5A8C51AA-BD53-4941-9757-FD57237C500F}" type="sibTrans" cxnId="{D758AF69-2670-4330-9236-3B2027D12745}">
      <dgm:prSet/>
      <dgm:spPr/>
      <dgm:t>
        <a:bodyPr/>
        <a:lstStyle/>
        <a:p>
          <a:endParaRPr lang="cs-CZ"/>
        </a:p>
      </dgm:t>
    </dgm:pt>
    <dgm:pt modelId="{9D99DF77-6423-4D84-9C63-03BC48A08DA4}">
      <dgm:prSet phldrT="[Text]" custT="1"/>
      <dgm:spPr/>
      <dgm:t>
        <a:bodyPr/>
        <a:lstStyle/>
        <a:p>
          <a:r>
            <a:rPr lang="cs-CZ" sz="2000" dirty="0" smtClean="0"/>
            <a:t>59 </a:t>
          </a:r>
        </a:p>
        <a:p>
          <a:r>
            <a:rPr lang="cs-CZ" sz="1100" dirty="0" smtClean="0"/>
            <a:t>zaměstnanců</a:t>
          </a:r>
          <a:endParaRPr lang="cs-CZ" sz="1100" dirty="0"/>
        </a:p>
      </dgm:t>
    </dgm:pt>
    <dgm:pt modelId="{440CF532-ADDC-46F3-B67A-5F545360E85F}" type="parTrans" cxnId="{66188CF4-537F-4A27-9606-50B835A7FDBC}">
      <dgm:prSet/>
      <dgm:spPr/>
      <dgm:t>
        <a:bodyPr/>
        <a:lstStyle/>
        <a:p>
          <a:endParaRPr lang="cs-CZ"/>
        </a:p>
      </dgm:t>
    </dgm:pt>
    <dgm:pt modelId="{9AABD64B-098A-4146-B5B9-926E859972DE}" type="sibTrans" cxnId="{66188CF4-537F-4A27-9606-50B835A7FDBC}">
      <dgm:prSet/>
      <dgm:spPr/>
      <dgm:t>
        <a:bodyPr/>
        <a:lstStyle/>
        <a:p>
          <a:endParaRPr lang="cs-CZ"/>
        </a:p>
      </dgm:t>
    </dgm:pt>
    <dgm:pt modelId="{33629A12-05A5-4A45-8C92-569EB9056DFB}">
      <dgm:prSet phldrT="[Text]" custT="1"/>
      <dgm:spPr/>
      <dgm:t>
        <a:bodyPr/>
        <a:lstStyle/>
        <a:p>
          <a:r>
            <a:rPr lang="cs-CZ" sz="1800" dirty="0" smtClean="0"/>
            <a:t>26</a:t>
          </a:r>
          <a:endParaRPr lang="cs-CZ" sz="1100" dirty="0" smtClean="0"/>
        </a:p>
        <a:p>
          <a:r>
            <a:rPr lang="cs-CZ" sz="1100" dirty="0" smtClean="0"/>
            <a:t>aut</a:t>
          </a:r>
          <a:endParaRPr lang="cs-CZ" sz="1100" dirty="0"/>
        </a:p>
      </dgm:t>
    </dgm:pt>
    <dgm:pt modelId="{71D5EF21-F694-4C98-882B-C2164196C3F7}" type="parTrans" cxnId="{2112E383-386D-42B8-A387-5EE5A39A49D3}">
      <dgm:prSet/>
      <dgm:spPr/>
      <dgm:t>
        <a:bodyPr/>
        <a:lstStyle/>
        <a:p>
          <a:endParaRPr lang="cs-CZ"/>
        </a:p>
      </dgm:t>
    </dgm:pt>
    <dgm:pt modelId="{9AB2E7FE-7A21-4AF8-A8F8-3A05EDC06DD2}" type="sibTrans" cxnId="{2112E383-386D-42B8-A387-5EE5A39A49D3}">
      <dgm:prSet/>
      <dgm:spPr/>
      <dgm:t>
        <a:bodyPr/>
        <a:lstStyle/>
        <a:p>
          <a:endParaRPr lang="cs-CZ"/>
        </a:p>
      </dgm:t>
    </dgm:pt>
    <dgm:pt modelId="{10E9400A-516F-4D14-9488-33DED617EDF5}">
      <dgm:prSet custT="1"/>
      <dgm:spPr/>
      <dgm:t>
        <a:bodyPr/>
        <a:lstStyle/>
        <a:p>
          <a:r>
            <a:rPr lang="cs-CZ" sz="2000" dirty="0" smtClean="0"/>
            <a:t>5</a:t>
          </a:r>
          <a:r>
            <a:rPr lang="cs-CZ" sz="1700" dirty="0" smtClean="0"/>
            <a:t> </a:t>
          </a:r>
        </a:p>
        <a:p>
          <a:r>
            <a:rPr lang="cs-CZ" sz="1100" dirty="0" smtClean="0"/>
            <a:t>středisek</a:t>
          </a:r>
          <a:endParaRPr lang="cs-CZ" sz="1100" dirty="0"/>
        </a:p>
      </dgm:t>
    </dgm:pt>
    <dgm:pt modelId="{C69C9BEF-6017-442C-B8FC-4056088DDBD3}" type="parTrans" cxnId="{171B52AC-AD40-45D8-9A13-8A4A299AD79C}">
      <dgm:prSet/>
      <dgm:spPr/>
      <dgm:t>
        <a:bodyPr/>
        <a:lstStyle/>
        <a:p>
          <a:endParaRPr lang="cs-CZ"/>
        </a:p>
      </dgm:t>
    </dgm:pt>
    <dgm:pt modelId="{357A8916-1001-4745-A935-C143F61F6965}" type="sibTrans" cxnId="{171B52AC-AD40-45D8-9A13-8A4A299AD79C}">
      <dgm:prSet/>
      <dgm:spPr/>
      <dgm:t>
        <a:bodyPr/>
        <a:lstStyle/>
        <a:p>
          <a:endParaRPr lang="cs-CZ"/>
        </a:p>
      </dgm:t>
    </dgm:pt>
    <dgm:pt modelId="{22BD8394-A279-466B-AA81-458606D3FA18}">
      <dgm:prSet phldrT="[Text]" custT="1"/>
      <dgm:spPr/>
      <dgm:t>
        <a:bodyPr/>
        <a:lstStyle/>
        <a:p>
          <a:r>
            <a:rPr lang="cs-CZ" sz="2000" dirty="0" smtClean="0"/>
            <a:t>360 000 </a:t>
          </a:r>
          <a:r>
            <a:rPr lang="cs-CZ" sz="1100" dirty="0" smtClean="0"/>
            <a:t>km </a:t>
          </a:r>
        </a:p>
        <a:p>
          <a:r>
            <a:rPr lang="cs-CZ" sz="1100" dirty="0" smtClean="0"/>
            <a:t>ročně</a:t>
          </a:r>
          <a:endParaRPr lang="cs-CZ" sz="1100" dirty="0"/>
        </a:p>
      </dgm:t>
    </dgm:pt>
    <dgm:pt modelId="{DBA36FB5-9031-4E5F-BBB2-8F131D6BC2BD}" type="parTrans" cxnId="{1FE0E5FD-E062-4142-A58B-C639A2584A52}">
      <dgm:prSet/>
      <dgm:spPr/>
      <dgm:t>
        <a:bodyPr/>
        <a:lstStyle/>
        <a:p>
          <a:endParaRPr lang="cs-CZ"/>
        </a:p>
      </dgm:t>
    </dgm:pt>
    <dgm:pt modelId="{1CF921FD-9BFB-4754-9343-B61B5476F0D7}" type="sibTrans" cxnId="{1FE0E5FD-E062-4142-A58B-C639A2584A52}">
      <dgm:prSet/>
      <dgm:spPr/>
      <dgm:t>
        <a:bodyPr/>
        <a:lstStyle/>
        <a:p>
          <a:endParaRPr lang="cs-CZ"/>
        </a:p>
      </dgm:t>
    </dgm:pt>
    <dgm:pt modelId="{63F08403-C533-437A-B280-D38EF6688C8F}" type="pres">
      <dgm:prSet presAssocID="{75D74587-CC6A-4D20-B3E5-73C5907AC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05AFBE-E774-4D7F-8C55-B973332A6722}" type="pres">
      <dgm:prSet presAssocID="{3D985BF0-E542-4B30-B999-AC6FCCFBB4B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FD2DD1-A776-46BA-A72D-28A147D6ADB7}" type="pres">
      <dgm:prSet presAssocID="{5A8C51AA-BD53-4941-9757-FD57237C500F}" presName="space" presStyleCnt="0"/>
      <dgm:spPr/>
    </dgm:pt>
    <dgm:pt modelId="{C376CBA9-F837-46A8-A33E-F2AF40892FAD}" type="pres">
      <dgm:prSet presAssocID="{10E9400A-516F-4D14-9488-33DED617EDF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B1EEFB-EB45-4A9B-87DB-8A3842323F0A}" type="pres">
      <dgm:prSet presAssocID="{357A8916-1001-4745-A935-C143F61F6965}" presName="space" presStyleCnt="0"/>
      <dgm:spPr/>
    </dgm:pt>
    <dgm:pt modelId="{63FB3AD7-2D72-48B7-92E3-BABB44CE73B0}" type="pres">
      <dgm:prSet presAssocID="{9D99DF77-6423-4D84-9C63-03BC48A08DA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5CFCF6-64FA-4BCF-8AAC-F63299665025}" type="pres">
      <dgm:prSet presAssocID="{9AABD64B-098A-4146-B5B9-926E859972DE}" presName="space" presStyleCnt="0"/>
      <dgm:spPr/>
    </dgm:pt>
    <dgm:pt modelId="{664737EB-32AC-4972-9B78-C57C02523A38}" type="pres">
      <dgm:prSet presAssocID="{33629A12-05A5-4A45-8C92-569EB9056DFB}" presName="Name5" presStyleLbl="vennNode1" presStyleIdx="3" presStyleCnt="5" custLinFactNeighborX="12104" custLinFactNeighborY="7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90DB4D-4D5E-410A-8191-14B318322649}" type="pres">
      <dgm:prSet presAssocID="{9AB2E7FE-7A21-4AF8-A8F8-3A05EDC06DD2}" presName="space" presStyleCnt="0"/>
      <dgm:spPr/>
    </dgm:pt>
    <dgm:pt modelId="{F3B9699B-8792-4255-BC5D-1F19AF293289}" type="pres">
      <dgm:prSet presAssocID="{22BD8394-A279-466B-AA81-458606D3FA18}" presName="Name5" presStyleLbl="vennNode1" presStyleIdx="4" presStyleCnt="5" custLinFactNeighborX="257" custLinFactNeighborY="21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12E383-386D-42B8-A387-5EE5A39A49D3}" srcId="{75D74587-CC6A-4D20-B3E5-73C5907AC079}" destId="{33629A12-05A5-4A45-8C92-569EB9056DFB}" srcOrd="3" destOrd="0" parTransId="{71D5EF21-F694-4C98-882B-C2164196C3F7}" sibTransId="{9AB2E7FE-7A21-4AF8-A8F8-3A05EDC06DD2}"/>
    <dgm:cxn modelId="{1FE0E5FD-E062-4142-A58B-C639A2584A52}" srcId="{75D74587-CC6A-4D20-B3E5-73C5907AC079}" destId="{22BD8394-A279-466B-AA81-458606D3FA18}" srcOrd="4" destOrd="0" parTransId="{DBA36FB5-9031-4E5F-BBB2-8F131D6BC2BD}" sibTransId="{1CF921FD-9BFB-4754-9343-B61B5476F0D7}"/>
    <dgm:cxn modelId="{171B52AC-AD40-45D8-9A13-8A4A299AD79C}" srcId="{75D74587-CC6A-4D20-B3E5-73C5907AC079}" destId="{10E9400A-516F-4D14-9488-33DED617EDF5}" srcOrd="1" destOrd="0" parTransId="{C69C9BEF-6017-442C-B8FC-4056088DDBD3}" sibTransId="{357A8916-1001-4745-A935-C143F61F6965}"/>
    <dgm:cxn modelId="{165641EE-7CEB-4013-9706-D584D88D574B}" type="presOf" srcId="{10E9400A-516F-4D14-9488-33DED617EDF5}" destId="{C376CBA9-F837-46A8-A33E-F2AF40892FAD}" srcOrd="0" destOrd="0" presId="urn:microsoft.com/office/officeart/2005/8/layout/venn3"/>
    <dgm:cxn modelId="{66188CF4-537F-4A27-9606-50B835A7FDBC}" srcId="{75D74587-CC6A-4D20-B3E5-73C5907AC079}" destId="{9D99DF77-6423-4D84-9C63-03BC48A08DA4}" srcOrd="2" destOrd="0" parTransId="{440CF532-ADDC-46F3-B67A-5F545360E85F}" sibTransId="{9AABD64B-098A-4146-B5B9-926E859972DE}"/>
    <dgm:cxn modelId="{D758AF69-2670-4330-9236-3B2027D12745}" srcId="{75D74587-CC6A-4D20-B3E5-73C5907AC079}" destId="{3D985BF0-E542-4B30-B999-AC6FCCFBB4BE}" srcOrd="0" destOrd="0" parTransId="{E80C41D1-B1FA-4EAE-B715-CAFA1A8D78B8}" sibTransId="{5A8C51AA-BD53-4941-9757-FD57237C500F}"/>
    <dgm:cxn modelId="{C2099950-B8A4-4856-90AF-834AB34355EC}" type="presOf" srcId="{33629A12-05A5-4A45-8C92-569EB9056DFB}" destId="{664737EB-32AC-4972-9B78-C57C02523A38}" srcOrd="0" destOrd="0" presId="urn:microsoft.com/office/officeart/2005/8/layout/venn3"/>
    <dgm:cxn modelId="{0F3AD8D7-9236-44B9-84B2-705E5F4AEA4A}" type="presOf" srcId="{9D99DF77-6423-4D84-9C63-03BC48A08DA4}" destId="{63FB3AD7-2D72-48B7-92E3-BABB44CE73B0}" srcOrd="0" destOrd="0" presId="urn:microsoft.com/office/officeart/2005/8/layout/venn3"/>
    <dgm:cxn modelId="{1ECD35D0-5E2F-4D35-947D-4FC8D300CF2B}" type="presOf" srcId="{22BD8394-A279-466B-AA81-458606D3FA18}" destId="{F3B9699B-8792-4255-BC5D-1F19AF293289}" srcOrd="0" destOrd="0" presId="urn:microsoft.com/office/officeart/2005/8/layout/venn3"/>
    <dgm:cxn modelId="{D448B14F-0691-4DCC-9ED6-EB13D732060B}" type="presOf" srcId="{3D985BF0-E542-4B30-B999-AC6FCCFBB4BE}" destId="{DE05AFBE-E774-4D7F-8C55-B973332A6722}" srcOrd="0" destOrd="0" presId="urn:microsoft.com/office/officeart/2005/8/layout/venn3"/>
    <dgm:cxn modelId="{8E599BB9-9746-4962-8CC6-76712BA87069}" type="presOf" srcId="{75D74587-CC6A-4D20-B3E5-73C5907AC079}" destId="{63F08403-C533-437A-B280-D38EF6688C8F}" srcOrd="0" destOrd="0" presId="urn:microsoft.com/office/officeart/2005/8/layout/venn3"/>
    <dgm:cxn modelId="{148D2E88-4DA2-4DE6-90A0-135B22D71436}" type="presParOf" srcId="{63F08403-C533-437A-B280-D38EF6688C8F}" destId="{DE05AFBE-E774-4D7F-8C55-B973332A6722}" srcOrd="0" destOrd="0" presId="urn:microsoft.com/office/officeart/2005/8/layout/venn3"/>
    <dgm:cxn modelId="{25A3B33C-6765-4FE7-89B2-F28D69F4A1E7}" type="presParOf" srcId="{63F08403-C533-437A-B280-D38EF6688C8F}" destId="{E3FD2DD1-A776-46BA-A72D-28A147D6ADB7}" srcOrd="1" destOrd="0" presId="urn:microsoft.com/office/officeart/2005/8/layout/venn3"/>
    <dgm:cxn modelId="{FD82CE42-23BC-47F1-8E79-E145E03BE7C4}" type="presParOf" srcId="{63F08403-C533-437A-B280-D38EF6688C8F}" destId="{C376CBA9-F837-46A8-A33E-F2AF40892FAD}" srcOrd="2" destOrd="0" presId="urn:microsoft.com/office/officeart/2005/8/layout/venn3"/>
    <dgm:cxn modelId="{9C4FDFE9-1DCA-4EE6-A75A-3C9F660460F0}" type="presParOf" srcId="{63F08403-C533-437A-B280-D38EF6688C8F}" destId="{BCB1EEFB-EB45-4A9B-87DB-8A3842323F0A}" srcOrd="3" destOrd="0" presId="urn:microsoft.com/office/officeart/2005/8/layout/venn3"/>
    <dgm:cxn modelId="{9C449759-1EC0-46EC-8BEB-D7F901C43962}" type="presParOf" srcId="{63F08403-C533-437A-B280-D38EF6688C8F}" destId="{63FB3AD7-2D72-48B7-92E3-BABB44CE73B0}" srcOrd="4" destOrd="0" presId="urn:microsoft.com/office/officeart/2005/8/layout/venn3"/>
    <dgm:cxn modelId="{02A2FB7B-8E80-4EC3-B44B-5A4D319B2B17}" type="presParOf" srcId="{63F08403-C533-437A-B280-D38EF6688C8F}" destId="{9E5CFCF6-64FA-4BCF-8AAC-F63299665025}" srcOrd="5" destOrd="0" presId="urn:microsoft.com/office/officeart/2005/8/layout/venn3"/>
    <dgm:cxn modelId="{E074187B-FF9F-4AB2-844D-B32B3E2498FC}" type="presParOf" srcId="{63F08403-C533-437A-B280-D38EF6688C8F}" destId="{664737EB-32AC-4972-9B78-C57C02523A38}" srcOrd="6" destOrd="0" presId="urn:microsoft.com/office/officeart/2005/8/layout/venn3"/>
    <dgm:cxn modelId="{6750DC25-73CE-4B65-AE55-F3FB2EEACD3D}" type="presParOf" srcId="{63F08403-C533-437A-B280-D38EF6688C8F}" destId="{F790DB4D-4D5E-410A-8191-14B318322649}" srcOrd="7" destOrd="0" presId="urn:microsoft.com/office/officeart/2005/8/layout/venn3"/>
    <dgm:cxn modelId="{9A6B4766-B9CB-4D19-BDEF-8860B750E980}" type="presParOf" srcId="{63F08403-C533-437A-B280-D38EF6688C8F}" destId="{F3B9699B-8792-4255-BC5D-1F19AF29328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48C79-DE62-4883-8E34-F16E59BFAF6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E556BA-4A1D-458F-A2B5-CD1945A0B372}">
      <dgm:prSet phldrT="[Text]" custT="1"/>
      <dgm:spPr/>
      <dgm:t>
        <a:bodyPr/>
        <a:lstStyle/>
        <a:p>
          <a:r>
            <a:rPr lang="cs-CZ" sz="1800" dirty="0" smtClean="0"/>
            <a:t>Adresné individuální dárcovství</a:t>
          </a:r>
          <a:endParaRPr lang="cs-CZ" sz="1800" dirty="0"/>
        </a:p>
      </dgm:t>
    </dgm:pt>
    <dgm:pt modelId="{3E1BE003-348F-4E8E-808D-5299DAC0D023}" type="parTrans" cxnId="{0EE2AAD1-8A2A-402B-8AAB-935748CA053F}">
      <dgm:prSet/>
      <dgm:spPr/>
      <dgm:t>
        <a:bodyPr/>
        <a:lstStyle/>
        <a:p>
          <a:endParaRPr lang="cs-CZ"/>
        </a:p>
      </dgm:t>
    </dgm:pt>
    <dgm:pt modelId="{32FA0981-F84E-4B04-B5D6-9D72BF2E1336}" type="sibTrans" cxnId="{0EE2AAD1-8A2A-402B-8AAB-935748CA053F}">
      <dgm:prSet/>
      <dgm:spPr/>
      <dgm:t>
        <a:bodyPr/>
        <a:lstStyle/>
        <a:p>
          <a:endParaRPr lang="cs-CZ"/>
        </a:p>
      </dgm:t>
    </dgm:pt>
    <dgm:pt modelId="{180D483B-9E91-4164-978B-8F768367ED0C}">
      <dgm:prSet phldrT="[Text]" custT="1"/>
      <dgm:spPr/>
      <dgm:t>
        <a:bodyPr anchor="ctr" anchorCtr="0"/>
        <a:lstStyle/>
        <a:p>
          <a:pPr algn="l"/>
          <a:r>
            <a:rPr lang="cs-CZ" sz="1500" dirty="0" smtClean="0"/>
            <a:t>8 turisticky atraktivních lokalit</a:t>
          </a:r>
          <a:endParaRPr lang="cs-CZ" sz="1500" dirty="0"/>
        </a:p>
      </dgm:t>
    </dgm:pt>
    <dgm:pt modelId="{5288A6C7-C7D4-4105-9483-F71D07CED790}" type="sibTrans" cxnId="{6D7D699E-3A5A-4191-84D9-F515AAED2914}">
      <dgm:prSet/>
      <dgm:spPr/>
      <dgm:t>
        <a:bodyPr/>
        <a:lstStyle/>
        <a:p>
          <a:endParaRPr lang="cs-CZ"/>
        </a:p>
      </dgm:t>
    </dgm:pt>
    <dgm:pt modelId="{8519A978-03C5-4945-A220-488D9ED8FB41}" type="parTrans" cxnId="{6D7D699E-3A5A-4191-84D9-F515AAED2914}">
      <dgm:prSet/>
      <dgm:spPr/>
      <dgm:t>
        <a:bodyPr/>
        <a:lstStyle/>
        <a:p>
          <a:endParaRPr lang="cs-CZ"/>
        </a:p>
      </dgm:t>
    </dgm:pt>
    <dgm:pt modelId="{C9CECF3C-14B9-4C12-BCF6-268ACB3C3E19}">
      <dgm:prSet phldrT="[Text]" custT="1"/>
      <dgm:spPr/>
      <dgm:t>
        <a:bodyPr/>
        <a:lstStyle/>
        <a:p>
          <a:r>
            <a:rPr lang="cs-CZ" sz="1800" dirty="0" smtClean="0"/>
            <a:t>Hravá forma zapojení veřejnosti</a:t>
          </a:r>
          <a:endParaRPr lang="cs-CZ" sz="1800" dirty="0"/>
        </a:p>
      </dgm:t>
    </dgm:pt>
    <dgm:pt modelId="{718D2FE7-E228-4D73-9EF6-A9E9FC729016}" type="sibTrans" cxnId="{D0142DF1-EB98-4B7F-9E3C-CBB4A93ADD70}">
      <dgm:prSet/>
      <dgm:spPr/>
      <dgm:t>
        <a:bodyPr/>
        <a:lstStyle/>
        <a:p>
          <a:endParaRPr lang="cs-CZ"/>
        </a:p>
      </dgm:t>
    </dgm:pt>
    <dgm:pt modelId="{A0CB0EA5-7BA4-40A6-A76F-19B6343BA9FB}" type="parTrans" cxnId="{D0142DF1-EB98-4B7F-9E3C-CBB4A93ADD70}">
      <dgm:prSet/>
      <dgm:spPr/>
      <dgm:t>
        <a:bodyPr/>
        <a:lstStyle/>
        <a:p>
          <a:endParaRPr lang="cs-CZ"/>
        </a:p>
      </dgm:t>
    </dgm:pt>
    <dgm:pt modelId="{232ABAD3-8A91-4076-A134-861158E5D2B2}">
      <dgm:prSet phldrT="[Text]" custT="1"/>
      <dgm:spPr/>
      <dgm:t>
        <a:bodyPr/>
        <a:lstStyle/>
        <a:p>
          <a:r>
            <a:rPr lang="cs-CZ" sz="1800" dirty="0" smtClean="0"/>
            <a:t>Volné finanční prostředky</a:t>
          </a:r>
          <a:endParaRPr lang="cs-CZ" sz="1800" dirty="0"/>
        </a:p>
      </dgm:t>
    </dgm:pt>
    <dgm:pt modelId="{7A3FE6E0-928B-470D-8C35-B72B3C91D8E1}" type="parTrans" cxnId="{0DE4BF55-9129-4267-873E-76501AA3EE02}">
      <dgm:prSet/>
      <dgm:spPr/>
      <dgm:t>
        <a:bodyPr/>
        <a:lstStyle/>
        <a:p>
          <a:endParaRPr lang="cs-CZ"/>
        </a:p>
      </dgm:t>
    </dgm:pt>
    <dgm:pt modelId="{D5D74AE5-08E3-4881-98F8-72AF3C2B0477}" type="sibTrans" cxnId="{0DE4BF55-9129-4267-873E-76501AA3EE02}">
      <dgm:prSet/>
      <dgm:spPr/>
      <dgm:t>
        <a:bodyPr/>
        <a:lstStyle/>
        <a:p>
          <a:endParaRPr lang="cs-CZ"/>
        </a:p>
      </dgm:t>
    </dgm:pt>
    <dgm:pt modelId="{A491ACF6-B7D6-40D3-ADD0-B586F35BE870}">
      <dgm:prSet custT="1"/>
      <dgm:spPr/>
      <dgm:t>
        <a:bodyPr anchor="ctr" anchorCtr="0"/>
        <a:lstStyle/>
        <a:p>
          <a:pPr algn="l"/>
          <a:r>
            <a:rPr lang="cs-CZ" sz="1500" dirty="0" smtClean="0"/>
            <a:t>180 papírových rybiček</a:t>
          </a:r>
          <a:endParaRPr lang="cs-CZ" sz="1500" dirty="0"/>
        </a:p>
      </dgm:t>
    </dgm:pt>
    <dgm:pt modelId="{B5FFF360-04D1-4B6E-9A25-10E459AAE13A}" type="parTrans" cxnId="{7B500511-7068-4AB2-9BA1-D4EC18DED080}">
      <dgm:prSet/>
      <dgm:spPr/>
      <dgm:t>
        <a:bodyPr/>
        <a:lstStyle/>
        <a:p>
          <a:endParaRPr lang="cs-CZ"/>
        </a:p>
      </dgm:t>
    </dgm:pt>
    <dgm:pt modelId="{EDDA04A6-968E-4430-AE09-02D4C09F9BCC}" type="sibTrans" cxnId="{7B500511-7068-4AB2-9BA1-D4EC18DED080}">
      <dgm:prSet/>
      <dgm:spPr/>
      <dgm:t>
        <a:bodyPr/>
        <a:lstStyle/>
        <a:p>
          <a:endParaRPr lang="cs-CZ"/>
        </a:p>
      </dgm:t>
    </dgm:pt>
    <dgm:pt modelId="{BA059B09-D183-4794-912B-BEAF820F237D}">
      <dgm:prSet custT="1"/>
      <dgm:spPr/>
      <dgm:t>
        <a:bodyPr anchor="ctr" anchorCtr="0"/>
        <a:lstStyle/>
        <a:p>
          <a:pPr algn="l"/>
          <a:r>
            <a:rPr lang="cs-CZ" sz="1500" dirty="0" smtClean="0"/>
            <a:t>50 háčkovaných rybiček</a:t>
          </a:r>
          <a:endParaRPr lang="cs-CZ" sz="1500" dirty="0"/>
        </a:p>
      </dgm:t>
    </dgm:pt>
    <dgm:pt modelId="{21E0BDA4-0191-4195-8F12-46762483123A}" type="parTrans" cxnId="{CC2E1A78-D3A7-4983-804A-233D5EDE4B18}">
      <dgm:prSet/>
      <dgm:spPr/>
      <dgm:t>
        <a:bodyPr/>
        <a:lstStyle/>
        <a:p>
          <a:endParaRPr lang="cs-CZ"/>
        </a:p>
      </dgm:t>
    </dgm:pt>
    <dgm:pt modelId="{26E3A409-B8E9-42FB-AFFC-33D2D7642370}" type="sibTrans" cxnId="{CC2E1A78-D3A7-4983-804A-233D5EDE4B18}">
      <dgm:prSet/>
      <dgm:spPr/>
      <dgm:t>
        <a:bodyPr/>
        <a:lstStyle/>
        <a:p>
          <a:endParaRPr lang="cs-CZ"/>
        </a:p>
      </dgm:t>
    </dgm:pt>
    <dgm:pt modelId="{309974E6-8E68-4107-86AB-5E5C80A46B3E}">
      <dgm:prSet custT="1"/>
      <dgm:spPr/>
      <dgm:t>
        <a:bodyPr anchor="ctr" anchorCtr="0"/>
        <a:lstStyle/>
        <a:p>
          <a:pPr algn="l"/>
          <a:r>
            <a:rPr lang="cs-CZ" sz="1500" dirty="0" smtClean="0"/>
            <a:t>60 rybiček od dětí z Dětského domova</a:t>
          </a:r>
          <a:endParaRPr lang="cs-CZ" sz="1500" dirty="0"/>
        </a:p>
      </dgm:t>
    </dgm:pt>
    <dgm:pt modelId="{C4A12DA3-3FC8-4F6D-8107-AA32C0CD136D}" type="parTrans" cxnId="{595E138E-5913-445B-838C-DB8C0F08C147}">
      <dgm:prSet/>
      <dgm:spPr/>
      <dgm:t>
        <a:bodyPr/>
        <a:lstStyle/>
        <a:p>
          <a:endParaRPr lang="cs-CZ"/>
        </a:p>
      </dgm:t>
    </dgm:pt>
    <dgm:pt modelId="{F060A029-5CED-4BD9-B02D-FF7EA99F0282}" type="sibTrans" cxnId="{595E138E-5913-445B-838C-DB8C0F08C147}">
      <dgm:prSet/>
      <dgm:spPr/>
      <dgm:t>
        <a:bodyPr/>
        <a:lstStyle/>
        <a:p>
          <a:endParaRPr lang="cs-CZ"/>
        </a:p>
      </dgm:t>
    </dgm:pt>
    <dgm:pt modelId="{F25FBFDA-6203-4358-8572-571A305DF7EB}">
      <dgm:prSet phldrT="[Text]" custT="1"/>
      <dgm:spPr/>
      <dgm:t>
        <a:bodyPr anchor="ctr" anchorCtr="0"/>
        <a:lstStyle/>
        <a:p>
          <a:pPr algn="l"/>
          <a:r>
            <a:rPr lang="cs-CZ" sz="1500" dirty="0" smtClean="0"/>
            <a:t>10 háčkovaných síti v rámečkách</a:t>
          </a:r>
          <a:endParaRPr lang="cs-CZ" sz="1500" dirty="0"/>
        </a:p>
      </dgm:t>
    </dgm:pt>
    <dgm:pt modelId="{3D4EEB2F-4EE7-4F48-8CB1-1E54DD102CA1}" type="parTrans" cxnId="{7D450BED-0F11-4C8E-9D55-94945224DACA}">
      <dgm:prSet/>
      <dgm:spPr/>
      <dgm:t>
        <a:bodyPr/>
        <a:lstStyle/>
        <a:p>
          <a:endParaRPr lang="cs-CZ"/>
        </a:p>
      </dgm:t>
    </dgm:pt>
    <dgm:pt modelId="{FACCEA9B-032C-4D26-8B13-557A3E3A6D93}" type="sibTrans" cxnId="{7D450BED-0F11-4C8E-9D55-94945224DACA}">
      <dgm:prSet/>
      <dgm:spPr/>
      <dgm:t>
        <a:bodyPr/>
        <a:lstStyle/>
        <a:p>
          <a:endParaRPr lang="cs-CZ"/>
        </a:p>
      </dgm:t>
    </dgm:pt>
    <dgm:pt modelId="{216E1E23-0E07-4D15-AB52-1E103DC52ED4}">
      <dgm:prSet custT="1"/>
      <dgm:spPr/>
      <dgm:t>
        <a:bodyPr anchor="ctr" anchorCtr="0"/>
        <a:lstStyle/>
        <a:p>
          <a:pPr algn="l"/>
          <a:r>
            <a:rPr lang="cs-CZ" sz="1500" dirty="0" smtClean="0"/>
            <a:t>4 968 Kč ve statických kasičkách</a:t>
          </a:r>
          <a:endParaRPr lang="cs-CZ" sz="1500" dirty="0"/>
        </a:p>
      </dgm:t>
    </dgm:pt>
    <dgm:pt modelId="{3AF2F077-26A7-4B51-8AF5-9564224D2655}" type="parTrans" cxnId="{018BC970-B666-47F0-88EA-02ECF2C59244}">
      <dgm:prSet/>
      <dgm:spPr/>
      <dgm:t>
        <a:bodyPr/>
        <a:lstStyle/>
        <a:p>
          <a:endParaRPr lang="cs-CZ"/>
        </a:p>
      </dgm:t>
    </dgm:pt>
    <dgm:pt modelId="{7A96A78E-6295-444C-83BF-AF55CF142573}" type="sibTrans" cxnId="{018BC970-B666-47F0-88EA-02ECF2C59244}">
      <dgm:prSet/>
      <dgm:spPr/>
      <dgm:t>
        <a:bodyPr/>
        <a:lstStyle/>
        <a:p>
          <a:endParaRPr lang="cs-CZ"/>
        </a:p>
      </dgm:t>
    </dgm:pt>
    <dgm:pt modelId="{77F2DB3E-9EA3-4238-BA9F-FFA6367210D7}">
      <dgm:prSet phldrT="[Text]" custT="1"/>
      <dgm:spPr/>
      <dgm:t>
        <a:bodyPr anchor="ctr" anchorCtr="0"/>
        <a:lstStyle/>
        <a:p>
          <a:r>
            <a:rPr lang="cs-CZ" sz="1500" dirty="0" smtClean="0"/>
            <a:t>noví dobrovolníci</a:t>
          </a:r>
          <a:endParaRPr lang="cs-CZ" sz="1500" dirty="0"/>
        </a:p>
      </dgm:t>
    </dgm:pt>
    <dgm:pt modelId="{09E48B32-997E-44D6-8093-754B72CF3443}" type="parTrans" cxnId="{80541B06-8677-4644-AC9F-9F1C921E1FA0}">
      <dgm:prSet/>
      <dgm:spPr/>
      <dgm:t>
        <a:bodyPr/>
        <a:lstStyle/>
        <a:p>
          <a:endParaRPr lang="cs-CZ"/>
        </a:p>
      </dgm:t>
    </dgm:pt>
    <dgm:pt modelId="{E10F5F17-2663-4A93-805F-1F05C7474150}" type="sibTrans" cxnId="{80541B06-8677-4644-AC9F-9F1C921E1FA0}">
      <dgm:prSet/>
      <dgm:spPr/>
      <dgm:t>
        <a:bodyPr/>
        <a:lstStyle/>
        <a:p>
          <a:endParaRPr lang="cs-CZ"/>
        </a:p>
      </dgm:t>
    </dgm:pt>
    <dgm:pt modelId="{09958C32-2759-4878-B249-33A5FDB28C4C}">
      <dgm:prSet custT="1"/>
      <dgm:spPr/>
      <dgm:t>
        <a:bodyPr anchor="ctr" anchorCtr="0"/>
        <a:lstStyle/>
        <a:p>
          <a:pPr algn="l"/>
          <a:r>
            <a:rPr lang="cs-CZ" sz="1500" dirty="0" smtClean="0"/>
            <a:t>8 690 Kč dary QR kódem přes Darujme.cz</a:t>
          </a:r>
          <a:endParaRPr lang="cs-CZ" sz="1500" dirty="0"/>
        </a:p>
      </dgm:t>
    </dgm:pt>
    <dgm:pt modelId="{BF1B5F88-C347-480E-84C4-0D6FCAED044C}" type="parTrans" cxnId="{9755A215-7298-44DD-89C2-8C240753A954}">
      <dgm:prSet/>
      <dgm:spPr/>
      <dgm:t>
        <a:bodyPr/>
        <a:lstStyle/>
        <a:p>
          <a:endParaRPr lang="cs-CZ"/>
        </a:p>
      </dgm:t>
    </dgm:pt>
    <dgm:pt modelId="{49DAC8D6-F67B-4423-A4C6-C90453271934}" type="sibTrans" cxnId="{9755A215-7298-44DD-89C2-8C240753A954}">
      <dgm:prSet/>
      <dgm:spPr/>
      <dgm:t>
        <a:bodyPr/>
        <a:lstStyle/>
        <a:p>
          <a:endParaRPr lang="cs-CZ"/>
        </a:p>
      </dgm:t>
    </dgm:pt>
    <dgm:pt modelId="{BD4DA197-9ADF-4DD1-94A8-7EC05F67C61D}">
      <dgm:prSet custT="1"/>
      <dgm:spPr/>
      <dgm:t>
        <a:bodyPr anchor="ctr" anchorCtr="0"/>
        <a:lstStyle/>
        <a:p>
          <a:pPr algn="l"/>
          <a:r>
            <a:rPr lang="cs-CZ" sz="1500" dirty="0" err="1" smtClean="0"/>
            <a:t>Matching</a:t>
          </a:r>
          <a:r>
            <a:rPr lang="cs-CZ" sz="1500" dirty="0" smtClean="0"/>
            <a:t> od místní firmy </a:t>
          </a:r>
          <a:r>
            <a:rPr lang="cs-CZ" sz="15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→ </a:t>
          </a:r>
          <a:r>
            <a:rPr lang="cs-CZ" sz="1500" b="1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celkem 30 158 Kč</a:t>
          </a:r>
          <a:endParaRPr lang="cs-CZ" sz="1500" b="1" dirty="0"/>
        </a:p>
      </dgm:t>
    </dgm:pt>
    <dgm:pt modelId="{118FAEB2-9A82-4C53-8392-8700FAF3600A}" type="parTrans" cxnId="{C81FCAD1-A845-4EB7-B75D-88019B3C0F94}">
      <dgm:prSet/>
      <dgm:spPr/>
      <dgm:t>
        <a:bodyPr/>
        <a:lstStyle/>
        <a:p>
          <a:endParaRPr lang="cs-CZ"/>
        </a:p>
      </dgm:t>
    </dgm:pt>
    <dgm:pt modelId="{2B38CA62-E5EE-4E04-9494-5A588B8B186E}" type="sibTrans" cxnId="{C81FCAD1-A845-4EB7-B75D-88019B3C0F94}">
      <dgm:prSet/>
      <dgm:spPr/>
      <dgm:t>
        <a:bodyPr/>
        <a:lstStyle/>
        <a:p>
          <a:endParaRPr lang="cs-CZ"/>
        </a:p>
      </dgm:t>
    </dgm:pt>
    <dgm:pt modelId="{D95FD3A2-2158-486E-8F2F-4298F822ADC1}">
      <dgm:prSet phldrT="[Text]" custT="1"/>
      <dgm:spPr/>
      <dgm:t>
        <a:bodyPr anchor="ctr" anchorCtr="0"/>
        <a:lstStyle/>
        <a:p>
          <a:r>
            <a:rPr lang="cs-CZ" sz="1500" dirty="0" smtClean="0"/>
            <a:t>noví dárci</a:t>
          </a:r>
          <a:endParaRPr lang="cs-CZ" sz="1500" dirty="0"/>
        </a:p>
      </dgm:t>
    </dgm:pt>
    <dgm:pt modelId="{EAB431DF-065E-4AC7-9179-3124876F450D}" type="parTrans" cxnId="{A154232B-FC07-4DBD-BBE9-B85A63B900F9}">
      <dgm:prSet/>
      <dgm:spPr/>
      <dgm:t>
        <a:bodyPr/>
        <a:lstStyle/>
        <a:p>
          <a:endParaRPr lang="cs-CZ"/>
        </a:p>
      </dgm:t>
    </dgm:pt>
    <dgm:pt modelId="{6E3F5AA4-E303-4183-ACC0-7D52B80569FB}" type="sibTrans" cxnId="{A154232B-FC07-4DBD-BBE9-B85A63B900F9}">
      <dgm:prSet/>
      <dgm:spPr/>
      <dgm:t>
        <a:bodyPr/>
        <a:lstStyle/>
        <a:p>
          <a:endParaRPr lang="cs-CZ"/>
        </a:p>
      </dgm:t>
    </dgm:pt>
    <dgm:pt modelId="{0B625C17-7EAA-459A-B8B3-F21C3CBE89DF}">
      <dgm:prSet phldrT="[Text]" custT="1"/>
      <dgm:spPr/>
      <dgm:t>
        <a:bodyPr anchor="ctr" anchorCtr="0"/>
        <a:lstStyle/>
        <a:p>
          <a:r>
            <a:rPr lang="cs-CZ" sz="1500" dirty="0" smtClean="0"/>
            <a:t>rozšíření tématu mezi širokou veřejnost</a:t>
          </a:r>
          <a:endParaRPr lang="cs-CZ" sz="1500" dirty="0"/>
        </a:p>
      </dgm:t>
    </dgm:pt>
    <dgm:pt modelId="{E0C290E4-3DEF-43FD-9C88-DB8B0CE7DACC}" type="parTrans" cxnId="{5A71DBC0-2D46-4446-804D-DDE4B983C261}">
      <dgm:prSet/>
      <dgm:spPr/>
      <dgm:t>
        <a:bodyPr/>
        <a:lstStyle/>
        <a:p>
          <a:endParaRPr lang="cs-CZ"/>
        </a:p>
      </dgm:t>
    </dgm:pt>
    <dgm:pt modelId="{7A27348C-9531-4A23-9931-A0BB02CA91A4}" type="sibTrans" cxnId="{5A71DBC0-2D46-4446-804D-DDE4B983C261}">
      <dgm:prSet/>
      <dgm:spPr/>
      <dgm:t>
        <a:bodyPr/>
        <a:lstStyle/>
        <a:p>
          <a:endParaRPr lang="cs-CZ"/>
        </a:p>
      </dgm:t>
    </dgm:pt>
    <dgm:pt modelId="{47E6C947-572F-499A-B070-C2B3ED171F88}">
      <dgm:prSet custT="1"/>
      <dgm:spPr/>
      <dgm:t>
        <a:bodyPr anchor="ctr" anchorCtr="0"/>
        <a:lstStyle/>
        <a:p>
          <a:pPr algn="l"/>
          <a:r>
            <a:rPr lang="cs-CZ" sz="1500" dirty="0" smtClean="0"/>
            <a:t>1 500 Kč dobrovolná canisterapie</a:t>
          </a:r>
          <a:endParaRPr lang="cs-CZ" sz="1500" dirty="0"/>
        </a:p>
      </dgm:t>
    </dgm:pt>
    <dgm:pt modelId="{CB1B4B8D-5C64-444C-8303-9F3F841F5B23}" type="parTrans" cxnId="{F67DAC2A-0D80-4E08-9C91-5FFBE3A60C10}">
      <dgm:prSet/>
      <dgm:spPr/>
      <dgm:t>
        <a:bodyPr/>
        <a:lstStyle/>
        <a:p>
          <a:endParaRPr lang="cs-CZ"/>
        </a:p>
      </dgm:t>
    </dgm:pt>
    <dgm:pt modelId="{E4ED801A-5616-48A1-BF1F-8A4EAAF83120}" type="sibTrans" cxnId="{F67DAC2A-0D80-4E08-9C91-5FFBE3A60C10}">
      <dgm:prSet/>
      <dgm:spPr/>
      <dgm:t>
        <a:bodyPr/>
        <a:lstStyle/>
        <a:p>
          <a:endParaRPr lang="cs-CZ"/>
        </a:p>
      </dgm:t>
    </dgm:pt>
    <dgm:pt modelId="{96C5177D-147F-40A7-92C3-6D4FBC870BB4}">
      <dgm:prSet phldrT="[Text]" custT="1"/>
      <dgm:spPr/>
      <dgm:t>
        <a:bodyPr anchor="ctr" anchorCtr="0"/>
        <a:lstStyle/>
        <a:p>
          <a:r>
            <a:rPr lang="cs-CZ" sz="1500" dirty="0" smtClean="0"/>
            <a:t>25 nových adresných dárců</a:t>
          </a:r>
          <a:endParaRPr lang="cs-CZ" sz="1400" dirty="0"/>
        </a:p>
      </dgm:t>
    </dgm:pt>
    <dgm:pt modelId="{0036B031-2C8B-4010-9F13-B768B03A0803}" type="parTrans" cxnId="{5ADFE1F1-1E19-498B-BCA7-D8B57146E909}">
      <dgm:prSet/>
      <dgm:spPr/>
      <dgm:t>
        <a:bodyPr/>
        <a:lstStyle/>
        <a:p>
          <a:endParaRPr lang="cs-CZ"/>
        </a:p>
      </dgm:t>
    </dgm:pt>
    <dgm:pt modelId="{4161A8C5-1CCA-4400-963D-47CFD6ACC6F6}" type="sibTrans" cxnId="{5ADFE1F1-1E19-498B-BCA7-D8B57146E909}">
      <dgm:prSet/>
      <dgm:spPr/>
      <dgm:t>
        <a:bodyPr/>
        <a:lstStyle/>
        <a:p>
          <a:endParaRPr lang="cs-CZ"/>
        </a:p>
      </dgm:t>
    </dgm:pt>
    <dgm:pt modelId="{41671DB6-A509-4088-8619-C3CAD1B5FFA0}" type="pres">
      <dgm:prSet presAssocID="{00548C79-DE62-4883-8E34-F16E59BFAF6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101CEC8-BE14-48A1-BB4F-D5D3418778F0}" type="pres">
      <dgm:prSet presAssocID="{71E556BA-4A1D-458F-A2B5-CD1945A0B372}" presName="linNode" presStyleCnt="0"/>
      <dgm:spPr/>
    </dgm:pt>
    <dgm:pt modelId="{95223690-4F5D-46B0-8EDA-F0F1FA94A8BE}" type="pres">
      <dgm:prSet presAssocID="{71E556BA-4A1D-458F-A2B5-CD1945A0B372}" presName="parentShp" presStyleLbl="node1" presStyleIdx="0" presStyleCnt="3" custScaleX="75101" custScaleY="246962" custLinFactY="200000" custLinFactNeighborX="-6614" custLinFactNeighborY="2205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A0F817-39E0-490A-B79C-590726B1A4D9}" type="pres">
      <dgm:prSet presAssocID="{71E556BA-4A1D-458F-A2B5-CD1945A0B372}" presName="childShp" presStyleLbl="bgAccFollowNode1" presStyleIdx="0" presStyleCnt="3" custScaleX="102325" custScaleY="387307" custLinFactY="200000" custLinFactNeighborX="11853" custLinFactNeighborY="2244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339FE-369C-41D6-955D-695269288C04}" type="pres">
      <dgm:prSet presAssocID="{32FA0981-F84E-4B04-B5D6-9D72BF2E1336}" presName="spacing" presStyleCnt="0"/>
      <dgm:spPr/>
    </dgm:pt>
    <dgm:pt modelId="{3DA70E93-BAE3-42BE-B6BC-4B11D058D2F6}" type="pres">
      <dgm:prSet presAssocID="{C9CECF3C-14B9-4C12-BCF6-268ACB3C3E19}" presName="linNode" presStyleCnt="0"/>
      <dgm:spPr/>
    </dgm:pt>
    <dgm:pt modelId="{A2244BC2-B554-4C90-8C8C-6330118473DB}" type="pres">
      <dgm:prSet presAssocID="{C9CECF3C-14B9-4C12-BCF6-268ACB3C3E19}" presName="parentShp" presStyleLbl="node1" presStyleIdx="1" presStyleCnt="3" custScaleX="77492" custScaleY="226213" custLinFactY="-164885" custLinFactNeighborX="-6776" custLinFactNeighborY="-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53DE41-D96F-4A1E-9B16-CA0B91DD72E1}" type="pres">
      <dgm:prSet presAssocID="{C9CECF3C-14B9-4C12-BCF6-268ACB3C3E19}" presName="childShp" presStyleLbl="bgAccFollowNode1" presStyleIdx="1" presStyleCnt="3" custScaleX="101295" custScaleY="380174" custLinFactY="-136601" custLinFactNeighborX="15582" custLinFactNeighborY="-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D9BE6-F718-459C-B537-FFABE086F57A}" type="pres">
      <dgm:prSet presAssocID="{718D2FE7-E228-4D73-9EF6-A9E9FC729016}" presName="spacing" presStyleCnt="0"/>
      <dgm:spPr/>
    </dgm:pt>
    <dgm:pt modelId="{97D81276-61E0-4C4D-81D4-93B79F8488F5}" type="pres">
      <dgm:prSet presAssocID="{232ABAD3-8A91-4076-A134-861158E5D2B2}" presName="linNode" presStyleCnt="0"/>
      <dgm:spPr/>
    </dgm:pt>
    <dgm:pt modelId="{51C3F425-EDFC-4950-8A2C-9943BB5EE905}" type="pres">
      <dgm:prSet presAssocID="{232ABAD3-8A91-4076-A134-861158E5D2B2}" presName="parentShp" presStyleLbl="node1" presStyleIdx="2" presStyleCnt="3" custScaleX="76709" custScaleY="202932" custLinFactNeighborX="-7845" custLinFactNeighborY="-14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F8A944-68B3-471A-A994-98CB32925D94}" type="pres">
      <dgm:prSet presAssocID="{232ABAD3-8A91-4076-A134-861158E5D2B2}" presName="childShp" presStyleLbl="bgAccFollowNode1" presStyleIdx="2" presStyleCnt="3" custScaleX="102457" custScaleY="394212" custLinFactNeighborX="11657" custLinFactNeighborY="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8BC970-B666-47F0-88EA-02ECF2C59244}" srcId="{232ABAD3-8A91-4076-A134-861158E5D2B2}" destId="{216E1E23-0E07-4D15-AB52-1E103DC52ED4}" srcOrd="0" destOrd="0" parTransId="{3AF2F077-26A7-4B51-8AF5-9564224D2655}" sibTransId="{7A96A78E-6295-444C-83BF-AF55CF142573}"/>
    <dgm:cxn modelId="{F67DAC2A-0D80-4E08-9C91-5FFBE3A60C10}" srcId="{232ABAD3-8A91-4076-A134-861158E5D2B2}" destId="{47E6C947-572F-499A-B070-C2B3ED171F88}" srcOrd="2" destOrd="0" parTransId="{CB1B4B8D-5C64-444C-8303-9F3F841F5B23}" sibTransId="{E4ED801A-5616-48A1-BF1F-8A4EAAF83120}"/>
    <dgm:cxn modelId="{7D450BED-0F11-4C8E-9D55-94945224DACA}" srcId="{C9CECF3C-14B9-4C12-BCF6-268ACB3C3E19}" destId="{F25FBFDA-6203-4358-8572-571A305DF7EB}" srcOrd="1" destOrd="0" parTransId="{3D4EEB2F-4EE7-4F48-8CB1-1E54DD102CA1}" sibTransId="{FACCEA9B-032C-4D26-8B13-557A3E3A6D93}"/>
    <dgm:cxn modelId="{CC2E1A78-D3A7-4983-804A-233D5EDE4B18}" srcId="{C9CECF3C-14B9-4C12-BCF6-268ACB3C3E19}" destId="{BA059B09-D183-4794-912B-BEAF820F237D}" srcOrd="3" destOrd="0" parTransId="{21E0BDA4-0191-4195-8F12-46762483123A}" sibTransId="{26E3A409-B8E9-42FB-AFFC-33D2D7642370}"/>
    <dgm:cxn modelId="{53A3ADB9-D9F9-44C1-894B-81FF5269C69A}" type="presOf" srcId="{77F2DB3E-9EA3-4238-BA9F-FFA6367210D7}" destId="{E4A0F817-39E0-490A-B79C-590726B1A4D9}" srcOrd="0" destOrd="1" presId="urn:microsoft.com/office/officeart/2005/8/layout/vList6"/>
    <dgm:cxn modelId="{7B500511-7068-4AB2-9BA1-D4EC18DED080}" srcId="{C9CECF3C-14B9-4C12-BCF6-268ACB3C3E19}" destId="{A491ACF6-B7D6-40D3-ADD0-B586F35BE870}" srcOrd="2" destOrd="0" parTransId="{B5FFF360-04D1-4B6E-9A25-10E459AAE13A}" sibTransId="{EDDA04A6-968E-4430-AE09-02D4C09F9BCC}"/>
    <dgm:cxn modelId="{0DE4BF55-9129-4267-873E-76501AA3EE02}" srcId="{00548C79-DE62-4883-8E34-F16E59BFAF6C}" destId="{232ABAD3-8A91-4076-A134-861158E5D2B2}" srcOrd="2" destOrd="0" parTransId="{7A3FE6E0-928B-470D-8C35-B72B3C91D8E1}" sibTransId="{D5D74AE5-08E3-4881-98F8-72AF3C2B0477}"/>
    <dgm:cxn modelId="{6D7D699E-3A5A-4191-84D9-F515AAED2914}" srcId="{C9CECF3C-14B9-4C12-BCF6-268ACB3C3E19}" destId="{180D483B-9E91-4164-978B-8F768367ED0C}" srcOrd="0" destOrd="0" parTransId="{8519A978-03C5-4945-A220-488D9ED8FB41}" sibTransId="{5288A6C7-C7D4-4105-9483-F71D07CED790}"/>
    <dgm:cxn modelId="{595E138E-5913-445B-838C-DB8C0F08C147}" srcId="{C9CECF3C-14B9-4C12-BCF6-268ACB3C3E19}" destId="{309974E6-8E68-4107-86AB-5E5C80A46B3E}" srcOrd="4" destOrd="0" parTransId="{C4A12DA3-3FC8-4F6D-8107-AA32C0CD136D}" sibTransId="{F060A029-5CED-4BD9-B02D-FF7EA99F0282}"/>
    <dgm:cxn modelId="{B9707523-CFE2-4514-AED2-E3D4FA08C40B}" type="presOf" srcId="{BA059B09-D183-4794-912B-BEAF820F237D}" destId="{8753DE41-D96F-4A1E-9B16-CA0B91DD72E1}" srcOrd="0" destOrd="3" presId="urn:microsoft.com/office/officeart/2005/8/layout/vList6"/>
    <dgm:cxn modelId="{02B7FE48-86DB-423D-9A8F-99F10D0290CE}" type="presOf" srcId="{232ABAD3-8A91-4076-A134-861158E5D2B2}" destId="{51C3F425-EDFC-4950-8A2C-9943BB5EE905}" srcOrd="0" destOrd="0" presId="urn:microsoft.com/office/officeart/2005/8/layout/vList6"/>
    <dgm:cxn modelId="{39B14945-8741-401C-B442-82FE477F7009}" type="presOf" srcId="{0B625C17-7EAA-459A-B8B3-F21C3CBE89DF}" destId="{E4A0F817-39E0-490A-B79C-590726B1A4D9}" srcOrd="0" destOrd="3" presId="urn:microsoft.com/office/officeart/2005/8/layout/vList6"/>
    <dgm:cxn modelId="{78D502D7-7169-42C7-AB68-EF73500EC4B4}" type="presOf" srcId="{F25FBFDA-6203-4358-8572-571A305DF7EB}" destId="{8753DE41-D96F-4A1E-9B16-CA0B91DD72E1}" srcOrd="0" destOrd="1" presId="urn:microsoft.com/office/officeart/2005/8/layout/vList6"/>
    <dgm:cxn modelId="{CFC1A5DE-8698-485E-899B-208D06FB8B01}" type="presOf" srcId="{71E556BA-4A1D-458F-A2B5-CD1945A0B372}" destId="{95223690-4F5D-46B0-8EDA-F0F1FA94A8BE}" srcOrd="0" destOrd="0" presId="urn:microsoft.com/office/officeart/2005/8/layout/vList6"/>
    <dgm:cxn modelId="{9755A215-7298-44DD-89C2-8C240753A954}" srcId="{232ABAD3-8A91-4076-A134-861158E5D2B2}" destId="{09958C32-2759-4878-B249-33A5FDB28C4C}" srcOrd="1" destOrd="0" parTransId="{BF1B5F88-C347-480E-84C4-0D6FCAED044C}" sibTransId="{49DAC8D6-F67B-4423-A4C6-C90453271934}"/>
    <dgm:cxn modelId="{D0142DF1-EB98-4B7F-9E3C-CBB4A93ADD70}" srcId="{00548C79-DE62-4883-8E34-F16E59BFAF6C}" destId="{C9CECF3C-14B9-4C12-BCF6-268ACB3C3E19}" srcOrd="1" destOrd="0" parTransId="{A0CB0EA5-7BA4-40A6-A76F-19B6343BA9FB}" sibTransId="{718D2FE7-E228-4D73-9EF6-A9E9FC729016}"/>
    <dgm:cxn modelId="{F3DC9945-E421-4C0B-B7D6-149CEFFEECB6}" type="presOf" srcId="{216E1E23-0E07-4D15-AB52-1E103DC52ED4}" destId="{ACF8A944-68B3-471A-A994-98CB32925D94}" srcOrd="0" destOrd="0" presId="urn:microsoft.com/office/officeart/2005/8/layout/vList6"/>
    <dgm:cxn modelId="{9691E2CF-DA6D-459A-B11B-B1DF84DA440C}" type="presOf" srcId="{96C5177D-147F-40A7-92C3-6D4FBC870BB4}" destId="{E4A0F817-39E0-490A-B79C-590726B1A4D9}" srcOrd="0" destOrd="0" presId="urn:microsoft.com/office/officeart/2005/8/layout/vList6"/>
    <dgm:cxn modelId="{368B1A34-1428-46F4-B0D9-250D0AA3EB81}" type="presOf" srcId="{309974E6-8E68-4107-86AB-5E5C80A46B3E}" destId="{8753DE41-D96F-4A1E-9B16-CA0B91DD72E1}" srcOrd="0" destOrd="4" presId="urn:microsoft.com/office/officeart/2005/8/layout/vList6"/>
    <dgm:cxn modelId="{313ABC99-E155-49CD-A0F7-C9576DA0C0AC}" type="presOf" srcId="{BD4DA197-9ADF-4DD1-94A8-7EC05F67C61D}" destId="{ACF8A944-68B3-471A-A994-98CB32925D94}" srcOrd="0" destOrd="3" presId="urn:microsoft.com/office/officeart/2005/8/layout/vList6"/>
    <dgm:cxn modelId="{80541B06-8677-4644-AC9F-9F1C921E1FA0}" srcId="{71E556BA-4A1D-458F-A2B5-CD1945A0B372}" destId="{77F2DB3E-9EA3-4238-BA9F-FFA6367210D7}" srcOrd="1" destOrd="0" parTransId="{09E48B32-997E-44D6-8093-754B72CF3443}" sibTransId="{E10F5F17-2663-4A93-805F-1F05C7474150}"/>
    <dgm:cxn modelId="{DA5ADF2E-51E9-4700-BE81-53DD43091E48}" type="presOf" srcId="{A491ACF6-B7D6-40D3-ADD0-B586F35BE870}" destId="{8753DE41-D96F-4A1E-9B16-CA0B91DD72E1}" srcOrd="0" destOrd="2" presId="urn:microsoft.com/office/officeart/2005/8/layout/vList6"/>
    <dgm:cxn modelId="{5ADFE1F1-1E19-498B-BCA7-D8B57146E909}" srcId="{71E556BA-4A1D-458F-A2B5-CD1945A0B372}" destId="{96C5177D-147F-40A7-92C3-6D4FBC870BB4}" srcOrd="0" destOrd="0" parTransId="{0036B031-2C8B-4010-9F13-B768B03A0803}" sibTransId="{4161A8C5-1CCA-4400-963D-47CFD6ACC6F6}"/>
    <dgm:cxn modelId="{5A71DBC0-2D46-4446-804D-DDE4B983C261}" srcId="{71E556BA-4A1D-458F-A2B5-CD1945A0B372}" destId="{0B625C17-7EAA-459A-B8B3-F21C3CBE89DF}" srcOrd="3" destOrd="0" parTransId="{E0C290E4-3DEF-43FD-9C88-DB8B0CE7DACC}" sibTransId="{7A27348C-9531-4A23-9931-A0BB02CA91A4}"/>
    <dgm:cxn modelId="{29651291-B7D9-42C7-8E26-C306793E5736}" type="presOf" srcId="{C9CECF3C-14B9-4C12-BCF6-268ACB3C3E19}" destId="{A2244BC2-B554-4C90-8C8C-6330118473DB}" srcOrd="0" destOrd="0" presId="urn:microsoft.com/office/officeart/2005/8/layout/vList6"/>
    <dgm:cxn modelId="{47CC8070-66B7-401B-AB35-3854CA1E5457}" type="presOf" srcId="{47E6C947-572F-499A-B070-C2B3ED171F88}" destId="{ACF8A944-68B3-471A-A994-98CB32925D94}" srcOrd="0" destOrd="2" presId="urn:microsoft.com/office/officeart/2005/8/layout/vList6"/>
    <dgm:cxn modelId="{06E4187B-A614-4879-B889-98FF1C602CC5}" type="presOf" srcId="{180D483B-9E91-4164-978B-8F768367ED0C}" destId="{8753DE41-D96F-4A1E-9B16-CA0B91DD72E1}" srcOrd="0" destOrd="0" presId="urn:microsoft.com/office/officeart/2005/8/layout/vList6"/>
    <dgm:cxn modelId="{3BD11F02-A8CE-4D34-BDDC-2F54959CCB10}" type="presOf" srcId="{D95FD3A2-2158-486E-8F2F-4298F822ADC1}" destId="{E4A0F817-39E0-490A-B79C-590726B1A4D9}" srcOrd="0" destOrd="2" presId="urn:microsoft.com/office/officeart/2005/8/layout/vList6"/>
    <dgm:cxn modelId="{B8F4DA9C-5490-4DAF-ADD5-317729B42151}" type="presOf" srcId="{09958C32-2759-4878-B249-33A5FDB28C4C}" destId="{ACF8A944-68B3-471A-A994-98CB32925D94}" srcOrd="0" destOrd="1" presId="urn:microsoft.com/office/officeart/2005/8/layout/vList6"/>
    <dgm:cxn modelId="{A154232B-FC07-4DBD-BBE9-B85A63B900F9}" srcId="{71E556BA-4A1D-458F-A2B5-CD1945A0B372}" destId="{D95FD3A2-2158-486E-8F2F-4298F822ADC1}" srcOrd="2" destOrd="0" parTransId="{EAB431DF-065E-4AC7-9179-3124876F450D}" sibTransId="{6E3F5AA4-E303-4183-ACC0-7D52B80569FB}"/>
    <dgm:cxn modelId="{0EE2AAD1-8A2A-402B-8AAB-935748CA053F}" srcId="{00548C79-DE62-4883-8E34-F16E59BFAF6C}" destId="{71E556BA-4A1D-458F-A2B5-CD1945A0B372}" srcOrd="0" destOrd="0" parTransId="{3E1BE003-348F-4E8E-808D-5299DAC0D023}" sibTransId="{32FA0981-F84E-4B04-B5D6-9D72BF2E1336}"/>
    <dgm:cxn modelId="{BB31D978-99B5-4818-AF46-981AF86F4ADE}" type="presOf" srcId="{00548C79-DE62-4883-8E34-F16E59BFAF6C}" destId="{41671DB6-A509-4088-8619-C3CAD1B5FFA0}" srcOrd="0" destOrd="0" presId="urn:microsoft.com/office/officeart/2005/8/layout/vList6"/>
    <dgm:cxn modelId="{C81FCAD1-A845-4EB7-B75D-88019B3C0F94}" srcId="{232ABAD3-8A91-4076-A134-861158E5D2B2}" destId="{BD4DA197-9ADF-4DD1-94A8-7EC05F67C61D}" srcOrd="3" destOrd="0" parTransId="{118FAEB2-9A82-4C53-8392-8700FAF3600A}" sibTransId="{2B38CA62-E5EE-4E04-9494-5A588B8B186E}"/>
    <dgm:cxn modelId="{57E546AF-7B95-4830-A000-9BCFD052D143}" type="presParOf" srcId="{41671DB6-A509-4088-8619-C3CAD1B5FFA0}" destId="{1101CEC8-BE14-48A1-BB4F-D5D3418778F0}" srcOrd="0" destOrd="0" presId="urn:microsoft.com/office/officeart/2005/8/layout/vList6"/>
    <dgm:cxn modelId="{981AE215-4F1D-40DD-AEE6-B6742202E333}" type="presParOf" srcId="{1101CEC8-BE14-48A1-BB4F-D5D3418778F0}" destId="{95223690-4F5D-46B0-8EDA-F0F1FA94A8BE}" srcOrd="0" destOrd="0" presId="urn:microsoft.com/office/officeart/2005/8/layout/vList6"/>
    <dgm:cxn modelId="{DC9B0EDD-C020-4280-99ED-12BB95A8DD44}" type="presParOf" srcId="{1101CEC8-BE14-48A1-BB4F-D5D3418778F0}" destId="{E4A0F817-39E0-490A-B79C-590726B1A4D9}" srcOrd="1" destOrd="0" presId="urn:microsoft.com/office/officeart/2005/8/layout/vList6"/>
    <dgm:cxn modelId="{72E501E0-101E-40EE-9DC9-CCF20D1B94D1}" type="presParOf" srcId="{41671DB6-A509-4088-8619-C3CAD1B5FFA0}" destId="{899339FE-369C-41D6-955D-695269288C04}" srcOrd="1" destOrd="0" presId="urn:microsoft.com/office/officeart/2005/8/layout/vList6"/>
    <dgm:cxn modelId="{53EEE798-755F-42E5-A311-2677D6F55841}" type="presParOf" srcId="{41671DB6-A509-4088-8619-C3CAD1B5FFA0}" destId="{3DA70E93-BAE3-42BE-B6BC-4B11D058D2F6}" srcOrd="2" destOrd="0" presId="urn:microsoft.com/office/officeart/2005/8/layout/vList6"/>
    <dgm:cxn modelId="{9B3CE780-D3A0-40DF-A5E1-DA1FE47CD643}" type="presParOf" srcId="{3DA70E93-BAE3-42BE-B6BC-4B11D058D2F6}" destId="{A2244BC2-B554-4C90-8C8C-6330118473DB}" srcOrd="0" destOrd="0" presId="urn:microsoft.com/office/officeart/2005/8/layout/vList6"/>
    <dgm:cxn modelId="{C51AD637-2A82-4FFE-AE75-FF3BF90C05D9}" type="presParOf" srcId="{3DA70E93-BAE3-42BE-B6BC-4B11D058D2F6}" destId="{8753DE41-D96F-4A1E-9B16-CA0B91DD72E1}" srcOrd="1" destOrd="0" presId="urn:microsoft.com/office/officeart/2005/8/layout/vList6"/>
    <dgm:cxn modelId="{C1193BCF-A740-4127-B5D5-6CB1DAA2EE25}" type="presParOf" srcId="{41671DB6-A509-4088-8619-C3CAD1B5FFA0}" destId="{EFAD9BE6-F718-459C-B537-FFABE086F57A}" srcOrd="3" destOrd="0" presId="urn:microsoft.com/office/officeart/2005/8/layout/vList6"/>
    <dgm:cxn modelId="{ACBC1639-279E-4226-B14F-9DA7A5CDD8AE}" type="presParOf" srcId="{41671DB6-A509-4088-8619-C3CAD1B5FFA0}" destId="{97D81276-61E0-4C4D-81D4-93B79F8488F5}" srcOrd="4" destOrd="0" presId="urn:microsoft.com/office/officeart/2005/8/layout/vList6"/>
    <dgm:cxn modelId="{8993AC43-E379-470E-8249-5335A54AF5F4}" type="presParOf" srcId="{97D81276-61E0-4C4D-81D4-93B79F8488F5}" destId="{51C3F425-EDFC-4950-8A2C-9943BB5EE905}" srcOrd="0" destOrd="0" presId="urn:microsoft.com/office/officeart/2005/8/layout/vList6"/>
    <dgm:cxn modelId="{6128404E-E216-466E-94A4-A28F1BB95233}" type="presParOf" srcId="{97D81276-61E0-4C4D-81D4-93B79F8488F5}" destId="{ACF8A944-68B3-471A-A994-98CB32925D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48C79-DE62-4883-8E34-F16E59BFAF6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E556BA-4A1D-458F-A2B5-CD1945A0B372}">
      <dgm:prSet phldrT="[Text]" custT="1"/>
      <dgm:spPr/>
      <dgm:t>
        <a:bodyPr/>
        <a:lstStyle/>
        <a:p>
          <a:r>
            <a:rPr lang="cs-CZ" sz="1800" dirty="0" smtClean="0"/>
            <a:t>QR kódy</a:t>
          </a:r>
        </a:p>
        <a:p>
          <a:r>
            <a:rPr lang="cs-CZ" sz="1800" dirty="0" smtClean="0"/>
            <a:t>X</a:t>
          </a:r>
        </a:p>
        <a:p>
          <a:r>
            <a:rPr lang="cs-CZ" sz="1800" dirty="0" smtClean="0"/>
            <a:t>Zapečetěné kasičky</a:t>
          </a:r>
          <a:endParaRPr lang="cs-CZ" sz="1800" dirty="0"/>
        </a:p>
      </dgm:t>
    </dgm:pt>
    <dgm:pt modelId="{3E1BE003-348F-4E8E-808D-5299DAC0D023}" type="parTrans" cxnId="{0EE2AAD1-8A2A-402B-8AAB-935748CA053F}">
      <dgm:prSet/>
      <dgm:spPr/>
      <dgm:t>
        <a:bodyPr/>
        <a:lstStyle/>
        <a:p>
          <a:endParaRPr lang="cs-CZ"/>
        </a:p>
      </dgm:t>
    </dgm:pt>
    <dgm:pt modelId="{32FA0981-F84E-4B04-B5D6-9D72BF2E1336}" type="sibTrans" cxnId="{0EE2AAD1-8A2A-402B-8AAB-935748CA053F}">
      <dgm:prSet/>
      <dgm:spPr/>
      <dgm:t>
        <a:bodyPr/>
        <a:lstStyle/>
        <a:p>
          <a:endParaRPr lang="cs-CZ"/>
        </a:p>
      </dgm:t>
    </dgm:pt>
    <dgm:pt modelId="{51943AF8-9154-4EEC-820B-803D818AAA37}">
      <dgm:prSet phldrT="[Text]" custT="1"/>
      <dgm:spPr/>
      <dgm:t>
        <a:bodyPr vert="horz" tIns="252000" anchor="ctr" anchorCtr="0"/>
        <a:lstStyle/>
        <a:p>
          <a:r>
            <a:rPr lang="cs-CZ" sz="1500" dirty="0" smtClean="0"/>
            <a:t>5 590 Kč online platby na 8 místech</a:t>
          </a:r>
          <a:endParaRPr lang="cs-CZ" sz="1400" dirty="0"/>
        </a:p>
      </dgm:t>
    </dgm:pt>
    <dgm:pt modelId="{4B7EBCB9-E2A2-4BC7-BB35-71C583E3E4DE}" type="parTrans" cxnId="{323D9C68-8613-470E-BBD1-A960AAEFAB81}">
      <dgm:prSet/>
      <dgm:spPr/>
      <dgm:t>
        <a:bodyPr/>
        <a:lstStyle/>
        <a:p>
          <a:endParaRPr lang="cs-CZ"/>
        </a:p>
      </dgm:t>
    </dgm:pt>
    <dgm:pt modelId="{FA273409-3D7D-4A0D-A60C-BB820C071768}" type="sibTrans" cxnId="{323D9C68-8613-470E-BBD1-A960AAEFAB81}">
      <dgm:prSet/>
      <dgm:spPr/>
      <dgm:t>
        <a:bodyPr/>
        <a:lstStyle/>
        <a:p>
          <a:endParaRPr lang="cs-CZ"/>
        </a:p>
      </dgm:t>
    </dgm:pt>
    <dgm:pt modelId="{180D483B-9E91-4164-978B-8F768367ED0C}">
      <dgm:prSet phldrT="[Text]" custT="1"/>
      <dgm:spPr/>
      <dgm:t>
        <a:bodyPr anchor="ctr" anchorCtr="0"/>
        <a:lstStyle/>
        <a:p>
          <a:r>
            <a:rPr lang="cs-CZ" sz="1500" dirty="0" smtClean="0"/>
            <a:t>Hravá forma „dětského koutku“</a:t>
          </a:r>
          <a:endParaRPr lang="cs-CZ" sz="1500" dirty="0"/>
        </a:p>
      </dgm:t>
    </dgm:pt>
    <dgm:pt modelId="{5288A6C7-C7D4-4105-9483-F71D07CED790}" type="sibTrans" cxnId="{6D7D699E-3A5A-4191-84D9-F515AAED2914}">
      <dgm:prSet/>
      <dgm:spPr/>
      <dgm:t>
        <a:bodyPr/>
        <a:lstStyle/>
        <a:p>
          <a:endParaRPr lang="cs-CZ"/>
        </a:p>
      </dgm:t>
    </dgm:pt>
    <dgm:pt modelId="{8519A978-03C5-4945-A220-488D9ED8FB41}" type="parTrans" cxnId="{6D7D699E-3A5A-4191-84D9-F515AAED2914}">
      <dgm:prSet/>
      <dgm:spPr/>
      <dgm:t>
        <a:bodyPr/>
        <a:lstStyle/>
        <a:p>
          <a:endParaRPr lang="cs-CZ"/>
        </a:p>
      </dgm:t>
    </dgm:pt>
    <dgm:pt modelId="{C9CECF3C-14B9-4C12-BCF6-268ACB3C3E19}">
      <dgm:prSet phldrT="[Text]" custT="1"/>
      <dgm:spPr/>
      <dgm:t>
        <a:bodyPr/>
        <a:lstStyle/>
        <a:p>
          <a:r>
            <a:rPr lang="cs-CZ" sz="1800" dirty="0" smtClean="0"/>
            <a:t>Různé cesty k individuálním dárcům</a:t>
          </a:r>
          <a:endParaRPr lang="cs-CZ" sz="1800" dirty="0"/>
        </a:p>
      </dgm:t>
    </dgm:pt>
    <dgm:pt modelId="{718D2FE7-E228-4D73-9EF6-A9E9FC729016}" type="sibTrans" cxnId="{D0142DF1-EB98-4B7F-9E3C-CBB4A93ADD70}">
      <dgm:prSet/>
      <dgm:spPr/>
      <dgm:t>
        <a:bodyPr/>
        <a:lstStyle/>
        <a:p>
          <a:endParaRPr lang="cs-CZ"/>
        </a:p>
      </dgm:t>
    </dgm:pt>
    <dgm:pt modelId="{A0CB0EA5-7BA4-40A6-A76F-19B6343BA9FB}" type="parTrans" cxnId="{D0142DF1-EB98-4B7F-9E3C-CBB4A93ADD70}">
      <dgm:prSet/>
      <dgm:spPr/>
      <dgm:t>
        <a:bodyPr/>
        <a:lstStyle/>
        <a:p>
          <a:endParaRPr lang="cs-CZ"/>
        </a:p>
      </dgm:t>
    </dgm:pt>
    <dgm:pt modelId="{232ABAD3-8A91-4076-A134-861158E5D2B2}">
      <dgm:prSet phldrT="[Text]" custT="1"/>
      <dgm:spPr/>
      <dgm:t>
        <a:bodyPr/>
        <a:lstStyle/>
        <a:p>
          <a:r>
            <a:rPr lang="cs-CZ" sz="1800" dirty="0" smtClean="0"/>
            <a:t>V testování pokračujeme</a:t>
          </a:r>
          <a:endParaRPr lang="cs-CZ" sz="1800" dirty="0"/>
        </a:p>
      </dgm:t>
    </dgm:pt>
    <dgm:pt modelId="{7A3FE6E0-928B-470D-8C35-B72B3C91D8E1}" type="parTrans" cxnId="{0DE4BF55-9129-4267-873E-76501AA3EE02}">
      <dgm:prSet/>
      <dgm:spPr/>
      <dgm:t>
        <a:bodyPr/>
        <a:lstStyle/>
        <a:p>
          <a:endParaRPr lang="cs-CZ"/>
        </a:p>
      </dgm:t>
    </dgm:pt>
    <dgm:pt modelId="{D5D74AE5-08E3-4881-98F8-72AF3C2B0477}" type="sibTrans" cxnId="{0DE4BF55-9129-4267-873E-76501AA3EE02}">
      <dgm:prSet/>
      <dgm:spPr/>
      <dgm:t>
        <a:bodyPr/>
        <a:lstStyle/>
        <a:p>
          <a:endParaRPr lang="cs-CZ"/>
        </a:p>
      </dgm:t>
    </dgm:pt>
    <dgm:pt modelId="{A491ACF6-B7D6-40D3-ADD0-B586F35BE870}">
      <dgm:prSet custT="1"/>
      <dgm:spPr/>
      <dgm:t>
        <a:bodyPr anchor="ctr" anchorCtr="0"/>
        <a:lstStyle/>
        <a:p>
          <a:r>
            <a:rPr lang="cs-CZ" sz="1500" dirty="0" smtClean="0"/>
            <a:t>Online narozeninová výzva fundraisera</a:t>
          </a:r>
          <a:endParaRPr lang="cs-CZ" sz="1500" dirty="0"/>
        </a:p>
      </dgm:t>
    </dgm:pt>
    <dgm:pt modelId="{B5FFF360-04D1-4B6E-9A25-10E459AAE13A}" type="parTrans" cxnId="{7B500511-7068-4AB2-9BA1-D4EC18DED080}">
      <dgm:prSet/>
      <dgm:spPr/>
      <dgm:t>
        <a:bodyPr/>
        <a:lstStyle/>
        <a:p>
          <a:endParaRPr lang="cs-CZ"/>
        </a:p>
      </dgm:t>
    </dgm:pt>
    <dgm:pt modelId="{EDDA04A6-968E-4430-AE09-02D4C09F9BCC}" type="sibTrans" cxnId="{7B500511-7068-4AB2-9BA1-D4EC18DED080}">
      <dgm:prSet/>
      <dgm:spPr/>
      <dgm:t>
        <a:bodyPr/>
        <a:lstStyle/>
        <a:p>
          <a:endParaRPr lang="cs-CZ"/>
        </a:p>
      </dgm:t>
    </dgm:pt>
    <dgm:pt modelId="{BA059B09-D183-4794-912B-BEAF820F237D}">
      <dgm:prSet custT="1"/>
      <dgm:spPr/>
      <dgm:t>
        <a:bodyPr anchor="ctr" anchorCtr="0"/>
        <a:lstStyle/>
        <a:p>
          <a:r>
            <a:rPr lang="cs-CZ" sz="1500" dirty="0" smtClean="0"/>
            <a:t>Online výzva ambasadora</a:t>
          </a:r>
          <a:endParaRPr lang="cs-CZ" sz="1500" dirty="0"/>
        </a:p>
      </dgm:t>
    </dgm:pt>
    <dgm:pt modelId="{21E0BDA4-0191-4195-8F12-46762483123A}" type="parTrans" cxnId="{CC2E1A78-D3A7-4983-804A-233D5EDE4B18}">
      <dgm:prSet/>
      <dgm:spPr/>
      <dgm:t>
        <a:bodyPr/>
        <a:lstStyle/>
        <a:p>
          <a:endParaRPr lang="cs-CZ"/>
        </a:p>
      </dgm:t>
    </dgm:pt>
    <dgm:pt modelId="{26E3A409-B8E9-42FB-AFFC-33D2D7642370}" type="sibTrans" cxnId="{CC2E1A78-D3A7-4983-804A-233D5EDE4B18}">
      <dgm:prSet/>
      <dgm:spPr/>
      <dgm:t>
        <a:bodyPr/>
        <a:lstStyle/>
        <a:p>
          <a:endParaRPr lang="cs-CZ"/>
        </a:p>
      </dgm:t>
    </dgm:pt>
    <dgm:pt modelId="{309974E6-8E68-4107-86AB-5E5C80A46B3E}">
      <dgm:prSet custT="1"/>
      <dgm:spPr/>
      <dgm:t>
        <a:bodyPr anchor="ctr" anchorCtr="0"/>
        <a:lstStyle/>
        <a:p>
          <a:r>
            <a:rPr lang="cs-CZ" sz="1500" dirty="0" smtClean="0"/>
            <a:t>Email veřejnosti na „studené kontakty“- 350/2 dárci</a:t>
          </a:r>
          <a:endParaRPr lang="cs-CZ" sz="1500" dirty="0"/>
        </a:p>
      </dgm:t>
    </dgm:pt>
    <dgm:pt modelId="{C4A12DA3-3FC8-4F6D-8107-AA32C0CD136D}" type="parTrans" cxnId="{595E138E-5913-445B-838C-DB8C0F08C147}">
      <dgm:prSet/>
      <dgm:spPr/>
      <dgm:t>
        <a:bodyPr/>
        <a:lstStyle/>
        <a:p>
          <a:endParaRPr lang="cs-CZ"/>
        </a:p>
      </dgm:t>
    </dgm:pt>
    <dgm:pt modelId="{F060A029-5CED-4BD9-B02D-FF7EA99F0282}" type="sibTrans" cxnId="{595E138E-5913-445B-838C-DB8C0F08C147}">
      <dgm:prSet/>
      <dgm:spPr/>
      <dgm:t>
        <a:bodyPr/>
        <a:lstStyle/>
        <a:p>
          <a:endParaRPr lang="cs-CZ"/>
        </a:p>
      </dgm:t>
    </dgm:pt>
    <dgm:pt modelId="{216E1E23-0E07-4D15-AB52-1E103DC52ED4}">
      <dgm:prSet custT="1"/>
      <dgm:spPr/>
      <dgm:t>
        <a:bodyPr anchor="ctr" anchorCtr="0"/>
        <a:lstStyle/>
        <a:p>
          <a:pPr algn="l"/>
          <a:r>
            <a:rPr lang="cs-CZ" sz="1500" dirty="0" smtClean="0"/>
            <a:t>Online prostor- </a:t>
          </a:r>
          <a:r>
            <a:rPr lang="cs-CZ" sz="1500" dirty="0" err="1" smtClean="0"/>
            <a:t>reels</a:t>
          </a:r>
          <a:r>
            <a:rPr lang="cs-CZ" sz="1500" dirty="0" smtClean="0"/>
            <a:t>, ambasadoři</a:t>
          </a:r>
          <a:endParaRPr lang="cs-CZ" sz="1500" dirty="0"/>
        </a:p>
      </dgm:t>
    </dgm:pt>
    <dgm:pt modelId="{3AF2F077-26A7-4B51-8AF5-9564224D2655}" type="parTrans" cxnId="{018BC970-B666-47F0-88EA-02ECF2C59244}">
      <dgm:prSet/>
      <dgm:spPr/>
      <dgm:t>
        <a:bodyPr/>
        <a:lstStyle/>
        <a:p>
          <a:endParaRPr lang="cs-CZ"/>
        </a:p>
      </dgm:t>
    </dgm:pt>
    <dgm:pt modelId="{7A96A78E-6295-444C-83BF-AF55CF142573}" type="sibTrans" cxnId="{018BC970-B666-47F0-88EA-02ECF2C59244}">
      <dgm:prSet/>
      <dgm:spPr/>
      <dgm:t>
        <a:bodyPr/>
        <a:lstStyle/>
        <a:p>
          <a:endParaRPr lang="cs-CZ"/>
        </a:p>
      </dgm:t>
    </dgm:pt>
    <dgm:pt modelId="{77F2DB3E-9EA3-4238-BA9F-FFA6367210D7}">
      <dgm:prSet phldrT="[Text]" custT="1"/>
      <dgm:spPr/>
      <dgm:t>
        <a:bodyPr vert="horz" tIns="252000" anchor="ctr" anchorCtr="0"/>
        <a:lstStyle/>
        <a:p>
          <a:r>
            <a:rPr lang="cs-CZ" sz="1500" dirty="0" smtClean="0"/>
            <a:t>1 700 Kč narozeninová online výzva</a:t>
          </a:r>
          <a:endParaRPr lang="cs-CZ" sz="1500" dirty="0"/>
        </a:p>
      </dgm:t>
    </dgm:pt>
    <dgm:pt modelId="{09E48B32-997E-44D6-8093-754B72CF3443}" type="parTrans" cxnId="{80541B06-8677-4644-AC9F-9F1C921E1FA0}">
      <dgm:prSet/>
      <dgm:spPr/>
      <dgm:t>
        <a:bodyPr/>
        <a:lstStyle/>
        <a:p>
          <a:endParaRPr lang="cs-CZ"/>
        </a:p>
      </dgm:t>
    </dgm:pt>
    <dgm:pt modelId="{E10F5F17-2663-4A93-805F-1F05C7474150}" type="sibTrans" cxnId="{80541B06-8677-4644-AC9F-9F1C921E1FA0}">
      <dgm:prSet/>
      <dgm:spPr/>
      <dgm:t>
        <a:bodyPr/>
        <a:lstStyle/>
        <a:p>
          <a:endParaRPr lang="cs-CZ"/>
        </a:p>
      </dgm:t>
    </dgm:pt>
    <dgm:pt modelId="{D95FD3A2-2158-486E-8F2F-4298F822ADC1}">
      <dgm:prSet phldrT="[Text]" custT="1"/>
      <dgm:spPr/>
      <dgm:t>
        <a:bodyPr vert="horz" tIns="252000" anchor="ctr" anchorCtr="0"/>
        <a:lstStyle/>
        <a:p>
          <a:r>
            <a:rPr lang="cs-CZ" sz="1500" dirty="0" smtClean="0"/>
            <a:t>1 400 Kč obecný QR kód</a:t>
          </a:r>
          <a:endParaRPr lang="cs-CZ" sz="1500" dirty="0"/>
        </a:p>
      </dgm:t>
    </dgm:pt>
    <dgm:pt modelId="{EAB431DF-065E-4AC7-9179-3124876F450D}" type="parTrans" cxnId="{A154232B-FC07-4DBD-BBE9-B85A63B900F9}">
      <dgm:prSet/>
      <dgm:spPr/>
      <dgm:t>
        <a:bodyPr/>
        <a:lstStyle/>
        <a:p>
          <a:endParaRPr lang="cs-CZ"/>
        </a:p>
      </dgm:t>
    </dgm:pt>
    <dgm:pt modelId="{6E3F5AA4-E303-4183-ACC0-7D52B80569FB}" type="sibTrans" cxnId="{A154232B-FC07-4DBD-BBE9-B85A63B900F9}">
      <dgm:prSet/>
      <dgm:spPr/>
      <dgm:t>
        <a:bodyPr/>
        <a:lstStyle/>
        <a:p>
          <a:endParaRPr lang="cs-CZ"/>
        </a:p>
      </dgm:t>
    </dgm:pt>
    <dgm:pt modelId="{0B625C17-7EAA-459A-B8B3-F21C3CBE89DF}">
      <dgm:prSet phldrT="[Text]" custT="1"/>
      <dgm:spPr/>
      <dgm:t>
        <a:bodyPr vert="horz" tIns="252000" anchor="ctr" anchorCtr="0"/>
        <a:lstStyle/>
        <a:p>
          <a:endParaRPr lang="cs-CZ" sz="1500" dirty="0"/>
        </a:p>
      </dgm:t>
    </dgm:pt>
    <dgm:pt modelId="{E0C290E4-3DEF-43FD-9C88-DB8B0CE7DACC}" type="parTrans" cxnId="{5A71DBC0-2D46-4446-804D-DDE4B983C261}">
      <dgm:prSet/>
      <dgm:spPr/>
      <dgm:t>
        <a:bodyPr/>
        <a:lstStyle/>
        <a:p>
          <a:endParaRPr lang="cs-CZ"/>
        </a:p>
      </dgm:t>
    </dgm:pt>
    <dgm:pt modelId="{7A27348C-9531-4A23-9931-A0BB02CA91A4}" type="sibTrans" cxnId="{5A71DBC0-2D46-4446-804D-DDE4B983C261}">
      <dgm:prSet/>
      <dgm:spPr/>
      <dgm:t>
        <a:bodyPr/>
        <a:lstStyle/>
        <a:p>
          <a:endParaRPr lang="cs-CZ"/>
        </a:p>
      </dgm:t>
    </dgm:pt>
    <dgm:pt modelId="{647A59BA-6AA2-4C30-A55E-1DC068F6C7B8}">
      <dgm:prSet custT="1"/>
      <dgm:spPr/>
      <dgm:t>
        <a:bodyPr anchor="ctr" anchorCtr="0"/>
        <a:lstStyle/>
        <a:p>
          <a:r>
            <a:rPr lang="cs-CZ" sz="1500" dirty="0" smtClean="0"/>
            <a:t>Email zaměstnancům- 59/ 5 dárců</a:t>
          </a:r>
          <a:endParaRPr lang="cs-CZ" sz="1500" dirty="0"/>
        </a:p>
      </dgm:t>
    </dgm:pt>
    <dgm:pt modelId="{D56159FF-FB1F-4D57-9E25-D1CFD747E094}" type="parTrans" cxnId="{25D1F610-C63A-44D8-B3E5-9F2EEFED5538}">
      <dgm:prSet/>
      <dgm:spPr/>
      <dgm:t>
        <a:bodyPr/>
        <a:lstStyle/>
        <a:p>
          <a:endParaRPr lang="cs-CZ"/>
        </a:p>
      </dgm:t>
    </dgm:pt>
    <dgm:pt modelId="{DABFA7C8-1E77-432F-BC3B-CF0851A4BF49}" type="sibTrans" cxnId="{25D1F610-C63A-44D8-B3E5-9F2EEFED5538}">
      <dgm:prSet/>
      <dgm:spPr/>
      <dgm:t>
        <a:bodyPr/>
        <a:lstStyle/>
        <a:p>
          <a:endParaRPr lang="cs-CZ"/>
        </a:p>
      </dgm:t>
    </dgm:pt>
    <dgm:pt modelId="{8706CD9D-7FB8-4221-8F1F-B015305E4D4E}">
      <dgm:prSet phldrT="[Text]" custT="1"/>
      <dgm:spPr/>
      <dgm:t>
        <a:bodyPr vert="horz" tIns="252000" anchor="ctr" anchorCtr="0"/>
        <a:lstStyle/>
        <a:p>
          <a:r>
            <a:rPr lang="cs-CZ" sz="1500" dirty="0" smtClean="0"/>
            <a:t>4 968 Kč v kasičkách na 8 místech</a:t>
          </a:r>
          <a:endParaRPr lang="cs-CZ" sz="1500" dirty="0"/>
        </a:p>
      </dgm:t>
    </dgm:pt>
    <dgm:pt modelId="{73724D4B-D67E-4023-9BE1-9F5CAEFAF717}" type="parTrans" cxnId="{345CC866-4A70-4DE6-99A4-895E1CF773B7}">
      <dgm:prSet/>
      <dgm:spPr/>
      <dgm:t>
        <a:bodyPr/>
        <a:lstStyle/>
        <a:p>
          <a:endParaRPr lang="cs-CZ"/>
        </a:p>
      </dgm:t>
    </dgm:pt>
    <dgm:pt modelId="{51C054A1-1470-4BF2-917C-4A3A376A9791}" type="sibTrans" cxnId="{345CC866-4A70-4DE6-99A4-895E1CF773B7}">
      <dgm:prSet/>
      <dgm:spPr/>
      <dgm:t>
        <a:bodyPr/>
        <a:lstStyle/>
        <a:p>
          <a:endParaRPr lang="cs-CZ"/>
        </a:p>
      </dgm:t>
    </dgm:pt>
    <dgm:pt modelId="{78427718-C2E7-4A83-86F0-F4052AAE42A8}">
      <dgm:prSet phldrT="[Text]" custT="1"/>
      <dgm:spPr/>
      <dgm:t>
        <a:bodyPr vert="horz" tIns="252000" anchor="ctr" anchorCtr="0"/>
        <a:lstStyle/>
        <a:p>
          <a:r>
            <a:rPr lang="cs-CZ" sz="1500" dirty="0" smtClean="0"/>
            <a:t> 57% výtěžku online platby; 43% kasičky</a:t>
          </a:r>
          <a:endParaRPr lang="cs-CZ" sz="1500" dirty="0"/>
        </a:p>
      </dgm:t>
    </dgm:pt>
    <dgm:pt modelId="{E9597C92-93DB-45C8-9A31-B4DB70AF828F}" type="parTrans" cxnId="{25025055-29AB-4511-9EC7-7C95214B19E4}">
      <dgm:prSet/>
      <dgm:spPr/>
      <dgm:t>
        <a:bodyPr/>
        <a:lstStyle/>
        <a:p>
          <a:endParaRPr lang="cs-CZ"/>
        </a:p>
      </dgm:t>
    </dgm:pt>
    <dgm:pt modelId="{CDD9C32B-3C4E-4E31-A3D2-C76FB636CF14}" type="sibTrans" cxnId="{25025055-29AB-4511-9EC7-7C95214B19E4}">
      <dgm:prSet/>
      <dgm:spPr/>
      <dgm:t>
        <a:bodyPr/>
        <a:lstStyle/>
        <a:p>
          <a:endParaRPr lang="cs-CZ"/>
        </a:p>
      </dgm:t>
    </dgm:pt>
    <dgm:pt modelId="{D015C11D-2781-44BE-885D-BA1FEC34BDC1}">
      <dgm:prSet custT="1"/>
      <dgm:spPr/>
      <dgm:t>
        <a:bodyPr anchor="ctr" anchorCtr="0"/>
        <a:lstStyle/>
        <a:p>
          <a:pPr algn="l"/>
          <a:r>
            <a:rPr lang="cs-CZ" sz="1500" dirty="0" smtClean="0"/>
            <a:t>Emailová komunikace</a:t>
          </a:r>
          <a:endParaRPr lang="cs-CZ" sz="1500" dirty="0"/>
        </a:p>
      </dgm:t>
    </dgm:pt>
    <dgm:pt modelId="{F424AB4A-5DFB-4F92-8137-375E08B09D08}" type="parTrans" cxnId="{2C3E82F0-9A27-481B-8F3E-AC7D1BD67F75}">
      <dgm:prSet/>
      <dgm:spPr/>
      <dgm:t>
        <a:bodyPr/>
        <a:lstStyle/>
        <a:p>
          <a:endParaRPr lang="cs-CZ"/>
        </a:p>
      </dgm:t>
    </dgm:pt>
    <dgm:pt modelId="{E686103C-4BE1-4F45-AC46-9464ABC48E03}" type="sibTrans" cxnId="{2C3E82F0-9A27-481B-8F3E-AC7D1BD67F75}">
      <dgm:prSet/>
      <dgm:spPr/>
      <dgm:t>
        <a:bodyPr/>
        <a:lstStyle/>
        <a:p>
          <a:endParaRPr lang="cs-CZ"/>
        </a:p>
      </dgm:t>
    </dgm:pt>
    <dgm:pt modelId="{F91FD970-DB7C-474C-8B38-8750589BA1DD}">
      <dgm:prSet custT="1"/>
      <dgm:spPr/>
      <dgm:t>
        <a:bodyPr anchor="ctr" anchorCtr="0"/>
        <a:lstStyle/>
        <a:p>
          <a:pPr algn="l"/>
          <a:r>
            <a:rPr lang="cs-CZ" sz="1500" dirty="0" smtClean="0"/>
            <a:t>Cyklus péče o dárce- z jednorázových pravidelní dárci</a:t>
          </a:r>
          <a:endParaRPr lang="cs-CZ" sz="1500" dirty="0"/>
        </a:p>
      </dgm:t>
    </dgm:pt>
    <dgm:pt modelId="{C00A8436-A254-44C4-82B2-3CF4BFDC3F07}" type="parTrans" cxnId="{2BA6491D-E6FD-4250-861A-6DED7884962B}">
      <dgm:prSet/>
      <dgm:spPr/>
      <dgm:t>
        <a:bodyPr/>
        <a:lstStyle/>
        <a:p>
          <a:endParaRPr lang="cs-CZ"/>
        </a:p>
      </dgm:t>
    </dgm:pt>
    <dgm:pt modelId="{62A6D44F-8716-4979-AD3E-D5A6885EA091}" type="sibTrans" cxnId="{2BA6491D-E6FD-4250-861A-6DED7884962B}">
      <dgm:prSet/>
      <dgm:spPr/>
      <dgm:t>
        <a:bodyPr/>
        <a:lstStyle/>
        <a:p>
          <a:endParaRPr lang="cs-CZ"/>
        </a:p>
      </dgm:t>
    </dgm:pt>
    <dgm:pt modelId="{6D9B0DC0-D8C6-48C8-9B4F-9B8EFA350CEB}">
      <dgm:prSet custT="1"/>
      <dgm:spPr/>
      <dgm:t>
        <a:bodyPr anchor="ctr" anchorCtr="0"/>
        <a:lstStyle/>
        <a:p>
          <a:pPr algn="l"/>
          <a:r>
            <a:rPr lang="cs-CZ" sz="1500" dirty="0" smtClean="0"/>
            <a:t>Texty na darovacích stránkách</a:t>
          </a:r>
          <a:endParaRPr lang="cs-CZ" sz="1500" dirty="0"/>
        </a:p>
      </dgm:t>
    </dgm:pt>
    <dgm:pt modelId="{6E32A9DC-E38E-4B8F-9BBE-194113C87415}" type="parTrans" cxnId="{01B287C8-E78B-4936-83C9-4FC591282A5C}">
      <dgm:prSet/>
      <dgm:spPr/>
      <dgm:t>
        <a:bodyPr/>
        <a:lstStyle/>
        <a:p>
          <a:endParaRPr lang="cs-CZ"/>
        </a:p>
      </dgm:t>
    </dgm:pt>
    <dgm:pt modelId="{BDEFD45F-5A78-4233-B2D4-C59F49F3E6D6}" type="sibTrans" cxnId="{01B287C8-E78B-4936-83C9-4FC591282A5C}">
      <dgm:prSet/>
      <dgm:spPr/>
      <dgm:t>
        <a:bodyPr/>
        <a:lstStyle/>
        <a:p>
          <a:endParaRPr lang="cs-CZ"/>
        </a:p>
      </dgm:t>
    </dgm:pt>
    <dgm:pt modelId="{41671DB6-A509-4088-8619-C3CAD1B5FFA0}" type="pres">
      <dgm:prSet presAssocID="{00548C79-DE62-4883-8E34-F16E59BFAF6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101CEC8-BE14-48A1-BB4F-D5D3418778F0}" type="pres">
      <dgm:prSet presAssocID="{71E556BA-4A1D-458F-A2B5-CD1945A0B372}" presName="linNode" presStyleCnt="0"/>
      <dgm:spPr/>
    </dgm:pt>
    <dgm:pt modelId="{95223690-4F5D-46B0-8EDA-F0F1FA94A8BE}" type="pres">
      <dgm:prSet presAssocID="{71E556BA-4A1D-458F-A2B5-CD1945A0B372}" presName="parentShp" presStyleLbl="node1" presStyleIdx="0" presStyleCnt="3" custScaleX="75101" custScaleY="1385893" custLinFactY="979068" custLinFactNeighborX="-7043" custLinFactNeighborY="10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A0F817-39E0-490A-B79C-590726B1A4D9}" type="pres">
      <dgm:prSet presAssocID="{71E556BA-4A1D-458F-A2B5-CD1945A0B372}" presName="childShp" presStyleLbl="bgAccFollowNode1" presStyleIdx="0" presStyleCnt="3" custScaleX="107809" custScaleY="1863398" custLinFactY="984270" custLinFactNeighborX="6358" custLinFactNeighborY="10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339FE-369C-41D6-955D-695269288C04}" type="pres">
      <dgm:prSet presAssocID="{32FA0981-F84E-4B04-B5D6-9D72BF2E1336}" presName="spacing" presStyleCnt="0"/>
      <dgm:spPr/>
    </dgm:pt>
    <dgm:pt modelId="{3DA70E93-BAE3-42BE-B6BC-4B11D058D2F6}" type="pres">
      <dgm:prSet presAssocID="{C9CECF3C-14B9-4C12-BCF6-268ACB3C3E19}" presName="linNode" presStyleCnt="0"/>
      <dgm:spPr/>
    </dgm:pt>
    <dgm:pt modelId="{A2244BC2-B554-4C90-8C8C-6330118473DB}" type="pres">
      <dgm:prSet presAssocID="{C9CECF3C-14B9-4C12-BCF6-268ACB3C3E19}" presName="parentShp" presStyleLbl="node1" presStyleIdx="1" presStyleCnt="3" custScaleX="73185" custScaleY="1489314" custLinFactY="-900000" custLinFactNeighborX="-8406" custLinFactNeighborY="-9720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53DE41-D96F-4A1E-9B16-CA0B91DD72E1}" type="pres">
      <dgm:prSet presAssocID="{C9CECF3C-14B9-4C12-BCF6-268ACB3C3E19}" presName="childShp" presStyleLbl="bgAccFollowNode1" presStyleIdx="1" presStyleCnt="3" custScaleX="108326" custScaleY="2000000" custLinFactY="-900000" custLinFactNeighborX="13673" custLinFactNeighborY="-9722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D9BE6-F718-459C-B537-FFABE086F57A}" type="pres">
      <dgm:prSet presAssocID="{718D2FE7-E228-4D73-9EF6-A9E9FC729016}" presName="spacing" presStyleCnt="0"/>
      <dgm:spPr/>
    </dgm:pt>
    <dgm:pt modelId="{97D81276-61E0-4C4D-81D4-93B79F8488F5}" type="pres">
      <dgm:prSet presAssocID="{232ABAD3-8A91-4076-A134-861158E5D2B2}" presName="linNode" presStyleCnt="0"/>
      <dgm:spPr/>
    </dgm:pt>
    <dgm:pt modelId="{51C3F425-EDFC-4950-8A2C-9943BB5EE905}" type="pres">
      <dgm:prSet presAssocID="{232ABAD3-8A91-4076-A134-861158E5D2B2}" presName="parentShp" presStyleLbl="node1" presStyleIdx="2" presStyleCnt="3" custScaleX="76709" custScaleY="1283993" custLinFactNeighborX="-9305" custLinFactNeighborY="132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F8A944-68B3-471A-A994-98CB32925D94}" type="pres">
      <dgm:prSet presAssocID="{232ABAD3-8A91-4076-A134-861158E5D2B2}" presName="childShp" presStyleLbl="bgAccFollowNode1" presStyleIdx="2" presStyleCnt="3" custScaleX="108320" custScaleY="1657178" custLinFactNeighborX="14547" custLinFactNeighborY="-317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8BC970-B666-47F0-88EA-02ECF2C59244}" srcId="{232ABAD3-8A91-4076-A134-861158E5D2B2}" destId="{216E1E23-0E07-4D15-AB52-1E103DC52ED4}" srcOrd="0" destOrd="0" parTransId="{3AF2F077-26A7-4B51-8AF5-9564224D2655}" sibTransId="{7A96A78E-6295-444C-83BF-AF55CF142573}"/>
    <dgm:cxn modelId="{CC2E1A78-D3A7-4983-804A-233D5EDE4B18}" srcId="{C9CECF3C-14B9-4C12-BCF6-268ACB3C3E19}" destId="{BA059B09-D183-4794-912B-BEAF820F237D}" srcOrd="2" destOrd="0" parTransId="{21E0BDA4-0191-4195-8F12-46762483123A}" sibTransId="{26E3A409-B8E9-42FB-AFFC-33D2D7642370}"/>
    <dgm:cxn modelId="{53A3ADB9-D9F9-44C1-894B-81FF5269C69A}" type="presOf" srcId="{77F2DB3E-9EA3-4238-BA9F-FFA6367210D7}" destId="{E4A0F817-39E0-490A-B79C-590726B1A4D9}" srcOrd="0" destOrd="2" presId="urn:microsoft.com/office/officeart/2005/8/layout/vList6"/>
    <dgm:cxn modelId="{7B500511-7068-4AB2-9BA1-D4EC18DED080}" srcId="{C9CECF3C-14B9-4C12-BCF6-268ACB3C3E19}" destId="{A491ACF6-B7D6-40D3-ADD0-B586F35BE870}" srcOrd="1" destOrd="0" parTransId="{B5FFF360-04D1-4B6E-9A25-10E459AAE13A}" sibTransId="{EDDA04A6-968E-4430-AE09-02D4C09F9BCC}"/>
    <dgm:cxn modelId="{0DE4BF55-9129-4267-873E-76501AA3EE02}" srcId="{00548C79-DE62-4883-8E34-F16E59BFAF6C}" destId="{232ABAD3-8A91-4076-A134-861158E5D2B2}" srcOrd="2" destOrd="0" parTransId="{7A3FE6E0-928B-470D-8C35-B72B3C91D8E1}" sibTransId="{D5D74AE5-08E3-4881-98F8-72AF3C2B0477}"/>
    <dgm:cxn modelId="{6D7D699E-3A5A-4191-84D9-F515AAED2914}" srcId="{C9CECF3C-14B9-4C12-BCF6-268ACB3C3E19}" destId="{180D483B-9E91-4164-978B-8F768367ED0C}" srcOrd="0" destOrd="0" parTransId="{8519A978-03C5-4945-A220-488D9ED8FB41}" sibTransId="{5288A6C7-C7D4-4105-9483-F71D07CED790}"/>
    <dgm:cxn modelId="{595E138E-5913-445B-838C-DB8C0F08C147}" srcId="{C9CECF3C-14B9-4C12-BCF6-268ACB3C3E19}" destId="{309974E6-8E68-4107-86AB-5E5C80A46B3E}" srcOrd="3" destOrd="0" parTransId="{C4A12DA3-3FC8-4F6D-8107-AA32C0CD136D}" sibTransId="{F060A029-5CED-4BD9-B02D-FF7EA99F0282}"/>
    <dgm:cxn modelId="{B9707523-CFE2-4514-AED2-E3D4FA08C40B}" type="presOf" srcId="{BA059B09-D183-4794-912B-BEAF820F237D}" destId="{8753DE41-D96F-4A1E-9B16-CA0B91DD72E1}" srcOrd="0" destOrd="2" presId="urn:microsoft.com/office/officeart/2005/8/layout/vList6"/>
    <dgm:cxn modelId="{02B7FE48-86DB-423D-9A8F-99F10D0290CE}" type="presOf" srcId="{232ABAD3-8A91-4076-A134-861158E5D2B2}" destId="{51C3F425-EDFC-4950-8A2C-9943BB5EE905}" srcOrd="0" destOrd="0" presId="urn:microsoft.com/office/officeart/2005/8/layout/vList6"/>
    <dgm:cxn modelId="{39B14945-8741-401C-B442-82FE477F7009}" type="presOf" srcId="{0B625C17-7EAA-459A-B8B3-F21C3CBE89DF}" destId="{E4A0F817-39E0-490A-B79C-590726B1A4D9}" srcOrd="0" destOrd="5" presId="urn:microsoft.com/office/officeart/2005/8/layout/vList6"/>
    <dgm:cxn modelId="{25D1F610-C63A-44D8-B3E5-9F2EEFED5538}" srcId="{C9CECF3C-14B9-4C12-BCF6-268ACB3C3E19}" destId="{647A59BA-6AA2-4C30-A55E-1DC068F6C7B8}" srcOrd="4" destOrd="0" parTransId="{D56159FF-FB1F-4D57-9E25-D1CFD747E094}" sibTransId="{DABFA7C8-1E77-432F-BC3B-CF0851A4BF49}"/>
    <dgm:cxn modelId="{45C474F2-59C8-4471-80CD-CCEF531C4C7B}" type="presOf" srcId="{647A59BA-6AA2-4C30-A55E-1DC068F6C7B8}" destId="{8753DE41-D96F-4A1E-9B16-CA0B91DD72E1}" srcOrd="0" destOrd="4" presId="urn:microsoft.com/office/officeart/2005/8/layout/vList6"/>
    <dgm:cxn modelId="{CFC1A5DE-8698-485E-899B-208D06FB8B01}" type="presOf" srcId="{71E556BA-4A1D-458F-A2B5-CD1945A0B372}" destId="{95223690-4F5D-46B0-8EDA-F0F1FA94A8BE}" srcOrd="0" destOrd="0" presId="urn:microsoft.com/office/officeart/2005/8/layout/vList6"/>
    <dgm:cxn modelId="{F996A911-7041-4B29-91DC-193DD862BAE0}" type="presOf" srcId="{51943AF8-9154-4EEC-820B-803D818AAA37}" destId="{E4A0F817-39E0-490A-B79C-590726B1A4D9}" srcOrd="0" destOrd="0" presId="urn:microsoft.com/office/officeart/2005/8/layout/vList6"/>
    <dgm:cxn modelId="{3CD21F32-DB77-464B-B8C5-423BD22465DD}" type="presOf" srcId="{6D9B0DC0-D8C6-48C8-9B4F-9B8EFA350CEB}" destId="{ACF8A944-68B3-471A-A994-98CB32925D94}" srcOrd="0" destOrd="2" presId="urn:microsoft.com/office/officeart/2005/8/layout/vList6"/>
    <dgm:cxn modelId="{323D9C68-8613-470E-BBD1-A960AAEFAB81}" srcId="{71E556BA-4A1D-458F-A2B5-CD1945A0B372}" destId="{51943AF8-9154-4EEC-820B-803D818AAA37}" srcOrd="0" destOrd="0" parTransId="{4B7EBCB9-E2A2-4BC7-BB35-71C583E3E4DE}" sibTransId="{FA273409-3D7D-4A0D-A60C-BB820C071768}"/>
    <dgm:cxn modelId="{D0142DF1-EB98-4B7F-9E3C-CBB4A93ADD70}" srcId="{00548C79-DE62-4883-8E34-F16E59BFAF6C}" destId="{C9CECF3C-14B9-4C12-BCF6-268ACB3C3E19}" srcOrd="1" destOrd="0" parTransId="{A0CB0EA5-7BA4-40A6-A76F-19B6343BA9FB}" sibTransId="{718D2FE7-E228-4D73-9EF6-A9E9FC729016}"/>
    <dgm:cxn modelId="{F3DC9945-E421-4C0B-B7D6-149CEFFEECB6}" type="presOf" srcId="{216E1E23-0E07-4D15-AB52-1E103DC52ED4}" destId="{ACF8A944-68B3-471A-A994-98CB32925D94}" srcOrd="0" destOrd="0" presId="urn:microsoft.com/office/officeart/2005/8/layout/vList6"/>
    <dgm:cxn modelId="{368B1A34-1428-46F4-B0D9-250D0AA3EB81}" type="presOf" srcId="{309974E6-8E68-4107-86AB-5E5C80A46B3E}" destId="{8753DE41-D96F-4A1E-9B16-CA0B91DD72E1}" srcOrd="0" destOrd="3" presId="urn:microsoft.com/office/officeart/2005/8/layout/vList6"/>
    <dgm:cxn modelId="{37CE4477-713A-4ABE-8EC6-48972B559054}" type="presOf" srcId="{78427718-C2E7-4A83-86F0-F4052AAE42A8}" destId="{E4A0F817-39E0-490A-B79C-590726B1A4D9}" srcOrd="0" destOrd="4" presId="urn:microsoft.com/office/officeart/2005/8/layout/vList6"/>
    <dgm:cxn modelId="{80541B06-8677-4644-AC9F-9F1C921E1FA0}" srcId="{71E556BA-4A1D-458F-A2B5-CD1945A0B372}" destId="{77F2DB3E-9EA3-4238-BA9F-FFA6367210D7}" srcOrd="2" destOrd="0" parTransId="{09E48B32-997E-44D6-8093-754B72CF3443}" sibTransId="{E10F5F17-2663-4A93-805F-1F05C7474150}"/>
    <dgm:cxn modelId="{DA5ADF2E-51E9-4700-BE81-53DD43091E48}" type="presOf" srcId="{A491ACF6-B7D6-40D3-ADD0-B586F35BE870}" destId="{8753DE41-D96F-4A1E-9B16-CA0B91DD72E1}" srcOrd="0" destOrd="1" presId="urn:microsoft.com/office/officeart/2005/8/layout/vList6"/>
    <dgm:cxn modelId="{4165C542-3F9C-4C76-B732-32993F613E05}" type="presOf" srcId="{8706CD9D-7FB8-4221-8F1F-B015305E4D4E}" destId="{E4A0F817-39E0-490A-B79C-590726B1A4D9}" srcOrd="0" destOrd="1" presId="urn:microsoft.com/office/officeart/2005/8/layout/vList6"/>
    <dgm:cxn modelId="{5A71DBC0-2D46-4446-804D-DDE4B983C261}" srcId="{71E556BA-4A1D-458F-A2B5-CD1945A0B372}" destId="{0B625C17-7EAA-459A-B8B3-F21C3CBE89DF}" srcOrd="5" destOrd="0" parTransId="{E0C290E4-3DEF-43FD-9C88-DB8B0CE7DACC}" sibTransId="{7A27348C-9531-4A23-9931-A0BB02CA91A4}"/>
    <dgm:cxn modelId="{2C3E82F0-9A27-481B-8F3E-AC7D1BD67F75}" srcId="{232ABAD3-8A91-4076-A134-861158E5D2B2}" destId="{D015C11D-2781-44BE-885D-BA1FEC34BDC1}" srcOrd="1" destOrd="0" parTransId="{F424AB4A-5DFB-4F92-8137-375E08B09D08}" sibTransId="{E686103C-4BE1-4F45-AC46-9464ABC48E03}"/>
    <dgm:cxn modelId="{29651291-B7D9-42C7-8E26-C306793E5736}" type="presOf" srcId="{C9CECF3C-14B9-4C12-BCF6-268ACB3C3E19}" destId="{A2244BC2-B554-4C90-8C8C-6330118473DB}" srcOrd="0" destOrd="0" presId="urn:microsoft.com/office/officeart/2005/8/layout/vList6"/>
    <dgm:cxn modelId="{01D49342-B760-4F21-A076-A9B186536210}" type="presOf" srcId="{D015C11D-2781-44BE-885D-BA1FEC34BDC1}" destId="{ACF8A944-68B3-471A-A994-98CB32925D94}" srcOrd="0" destOrd="1" presId="urn:microsoft.com/office/officeart/2005/8/layout/vList6"/>
    <dgm:cxn modelId="{2BA6491D-E6FD-4250-861A-6DED7884962B}" srcId="{232ABAD3-8A91-4076-A134-861158E5D2B2}" destId="{F91FD970-DB7C-474C-8B38-8750589BA1DD}" srcOrd="3" destOrd="0" parTransId="{C00A8436-A254-44C4-82B2-3CF4BFDC3F07}" sibTransId="{62A6D44F-8716-4979-AD3E-D5A6885EA091}"/>
    <dgm:cxn modelId="{06E4187B-A614-4879-B889-98FF1C602CC5}" type="presOf" srcId="{180D483B-9E91-4164-978B-8F768367ED0C}" destId="{8753DE41-D96F-4A1E-9B16-CA0B91DD72E1}" srcOrd="0" destOrd="0" presId="urn:microsoft.com/office/officeart/2005/8/layout/vList6"/>
    <dgm:cxn modelId="{C9D51042-60A3-4D1C-975A-BF105179E6B5}" type="presOf" srcId="{F91FD970-DB7C-474C-8B38-8750589BA1DD}" destId="{ACF8A944-68B3-471A-A994-98CB32925D94}" srcOrd="0" destOrd="3" presId="urn:microsoft.com/office/officeart/2005/8/layout/vList6"/>
    <dgm:cxn modelId="{3BD11F02-A8CE-4D34-BDDC-2F54959CCB10}" type="presOf" srcId="{D95FD3A2-2158-486E-8F2F-4298F822ADC1}" destId="{E4A0F817-39E0-490A-B79C-590726B1A4D9}" srcOrd="0" destOrd="3" presId="urn:microsoft.com/office/officeart/2005/8/layout/vList6"/>
    <dgm:cxn modelId="{A154232B-FC07-4DBD-BBE9-B85A63B900F9}" srcId="{71E556BA-4A1D-458F-A2B5-CD1945A0B372}" destId="{D95FD3A2-2158-486E-8F2F-4298F822ADC1}" srcOrd="3" destOrd="0" parTransId="{EAB431DF-065E-4AC7-9179-3124876F450D}" sibTransId="{6E3F5AA4-E303-4183-ACC0-7D52B80569FB}"/>
    <dgm:cxn modelId="{0EE2AAD1-8A2A-402B-8AAB-935748CA053F}" srcId="{00548C79-DE62-4883-8E34-F16E59BFAF6C}" destId="{71E556BA-4A1D-458F-A2B5-CD1945A0B372}" srcOrd="0" destOrd="0" parTransId="{3E1BE003-348F-4E8E-808D-5299DAC0D023}" sibTransId="{32FA0981-F84E-4B04-B5D6-9D72BF2E1336}"/>
    <dgm:cxn modelId="{01B287C8-E78B-4936-83C9-4FC591282A5C}" srcId="{232ABAD3-8A91-4076-A134-861158E5D2B2}" destId="{6D9B0DC0-D8C6-48C8-9B4F-9B8EFA350CEB}" srcOrd="2" destOrd="0" parTransId="{6E32A9DC-E38E-4B8F-9BBE-194113C87415}" sibTransId="{BDEFD45F-5A78-4233-B2D4-C59F49F3E6D6}"/>
    <dgm:cxn modelId="{345CC866-4A70-4DE6-99A4-895E1CF773B7}" srcId="{71E556BA-4A1D-458F-A2B5-CD1945A0B372}" destId="{8706CD9D-7FB8-4221-8F1F-B015305E4D4E}" srcOrd="1" destOrd="0" parTransId="{73724D4B-D67E-4023-9BE1-9F5CAEFAF717}" sibTransId="{51C054A1-1470-4BF2-917C-4A3A376A9791}"/>
    <dgm:cxn modelId="{BB31D978-99B5-4818-AF46-981AF86F4ADE}" type="presOf" srcId="{00548C79-DE62-4883-8E34-F16E59BFAF6C}" destId="{41671DB6-A509-4088-8619-C3CAD1B5FFA0}" srcOrd="0" destOrd="0" presId="urn:microsoft.com/office/officeart/2005/8/layout/vList6"/>
    <dgm:cxn modelId="{25025055-29AB-4511-9EC7-7C95214B19E4}" srcId="{71E556BA-4A1D-458F-A2B5-CD1945A0B372}" destId="{78427718-C2E7-4A83-86F0-F4052AAE42A8}" srcOrd="4" destOrd="0" parTransId="{E9597C92-93DB-45C8-9A31-B4DB70AF828F}" sibTransId="{CDD9C32B-3C4E-4E31-A3D2-C76FB636CF14}"/>
    <dgm:cxn modelId="{57E546AF-7B95-4830-A000-9BCFD052D143}" type="presParOf" srcId="{41671DB6-A509-4088-8619-C3CAD1B5FFA0}" destId="{1101CEC8-BE14-48A1-BB4F-D5D3418778F0}" srcOrd="0" destOrd="0" presId="urn:microsoft.com/office/officeart/2005/8/layout/vList6"/>
    <dgm:cxn modelId="{981AE215-4F1D-40DD-AEE6-B6742202E333}" type="presParOf" srcId="{1101CEC8-BE14-48A1-BB4F-D5D3418778F0}" destId="{95223690-4F5D-46B0-8EDA-F0F1FA94A8BE}" srcOrd="0" destOrd="0" presId="urn:microsoft.com/office/officeart/2005/8/layout/vList6"/>
    <dgm:cxn modelId="{DC9B0EDD-C020-4280-99ED-12BB95A8DD44}" type="presParOf" srcId="{1101CEC8-BE14-48A1-BB4F-D5D3418778F0}" destId="{E4A0F817-39E0-490A-B79C-590726B1A4D9}" srcOrd="1" destOrd="0" presId="urn:microsoft.com/office/officeart/2005/8/layout/vList6"/>
    <dgm:cxn modelId="{72E501E0-101E-40EE-9DC9-CCF20D1B94D1}" type="presParOf" srcId="{41671DB6-A509-4088-8619-C3CAD1B5FFA0}" destId="{899339FE-369C-41D6-955D-695269288C04}" srcOrd="1" destOrd="0" presId="urn:microsoft.com/office/officeart/2005/8/layout/vList6"/>
    <dgm:cxn modelId="{53EEE798-755F-42E5-A311-2677D6F55841}" type="presParOf" srcId="{41671DB6-A509-4088-8619-C3CAD1B5FFA0}" destId="{3DA70E93-BAE3-42BE-B6BC-4B11D058D2F6}" srcOrd="2" destOrd="0" presId="urn:microsoft.com/office/officeart/2005/8/layout/vList6"/>
    <dgm:cxn modelId="{9B3CE780-D3A0-40DF-A5E1-DA1FE47CD643}" type="presParOf" srcId="{3DA70E93-BAE3-42BE-B6BC-4B11D058D2F6}" destId="{A2244BC2-B554-4C90-8C8C-6330118473DB}" srcOrd="0" destOrd="0" presId="urn:microsoft.com/office/officeart/2005/8/layout/vList6"/>
    <dgm:cxn modelId="{C51AD637-2A82-4FFE-AE75-FF3BF90C05D9}" type="presParOf" srcId="{3DA70E93-BAE3-42BE-B6BC-4B11D058D2F6}" destId="{8753DE41-D96F-4A1E-9B16-CA0B91DD72E1}" srcOrd="1" destOrd="0" presId="urn:microsoft.com/office/officeart/2005/8/layout/vList6"/>
    <dgm:cxn modelId="{C1193BCF-A740-4127-B5D5-6CB1DAA2EE25}" type="presParOf" srcId="{41671DB6-A509-4088-8619-C3CAD1B5FFA0}" destId="{EFAD9BE6-F718-459C-B537-FFABE086F57A}" srcOrd="3" destOrd="0" presId="urn:microsoft.com/office/officeart/2005/8/layout/vList6"/>
    <dgm:cxn modelId="{ACBC1639-279E-4226-B14F-9DA7A5CDD8AE}" type="presParOf" srcId="{41671DB6-A509-4088-8619-C3CAD1B5FFA0}" destId="{97D81276-61E0-4C4D-81D4-93B79F8488F5}" srcOrd="4" destOrd="0" presId="urn:microsoft.com/office/officeart/2005/8/layout/vList6"/>
    <dgm:cxn modelId="{8993AC43-E379-470E-8249-5335A54AF5F4}" type="presParOf" srcId="{97D81276-61E0-4C4D-81D4-93B79F8488F5}" destId="{51C3F425-EDFC-4950-8A2C-9943BB5EE905}" srcOrd="0" destOrd="0" presId="urn:microsoft.com/office/officeart/2005/8/layout/vList6"/>
    <dgm:cxn modelId="{6128404E-E216-466E-94A4-A28F1BB95233}" type="presParOf" srcId="{97D81276-61E0-4C4D-81D4-93B79F8488F5}" destId="{ACF8A944-68B3-471A-A994-98CB32925D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7E9BA-0BB7-4BB8-BA21-E1C6555A121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F2F963-8F2E-450F-A0D2-4706CA0B575E}">
      <dgm:prSet phldrT="[Text]"/>
      <dgm:spPr/>
      <dgm:t>
        <a:bodyPr/>
        <a:lstStyle/>
        <a:p>
          <a:r>
            <a:rPr lang="cs-CZ" dirty="0" smtClean="0"/>
            <a:t>bolest</a:t>
          </a:r>
          <a:endParaRPr lang="cs-CZ" dirty="0"/>
        </a:p>
      </dgm:t>
    </dgm:pt>
    <dgm:pt modelId="{373BE27B-F80F-4B84-B7BF-A6C7CB88EE37}" type="parTrans" cxnId="{66532ECB-FB52-48D2-95C6-FABC9D11E7B8}">
      <dgm:prSet/>
      <dgm:spPr/>
      <dgm:t>
        <a:bodyPr/>
        <a:lstStyle/>
        <a:p>
          <a:endParaRPr lang="cs-CZ"/>
        </a:p>
      </dgm:t>
    </dgm:pt>
    <dgm:pt modelId="{25AB4F74-82E4-478A-A553-EE6F20AE947F}" type="sibTrans" cxnId="{66532ECB-FB52-48D2-95C6-FABC9D11E7B8}">
      <dgm:prSet/>
      <dgm:spPr/>
      <dgm:t>
        <a:bodyPr/>
        <a:lstStyle/>
        <a:p>
          <a:endParaRPr lang="cs-CZ"/>
        </a:p>
      </dgm:t>
    </dgm:pt>
    <dgm:pt modelId="{077EA330-111A-4522-85F7-103EFF8DD17D}">
      <dgm:prSet phldrT="[Text]"/>
      <dgm:spPr/>
      <dgm:t>
        <a:bodyPr/>
        <a:lstStyle/>
        <a:p>
          <a:r>
            <a:rPr lang="cs-CZ" dirty="0" smtClean="0"/>
            <a:t>zoufalství</a:t>
          </a:r>
          <a:endParaRPr lang="cs-CZ" dirty="0"/>
        </a:p>
      </dgm:t>
    </dgm:pt>
    <dgm:pt modelId="{294F97E6-F2BE-41E7-8616-DF1D6A9EBECB}" type="parTrans" cxnId="{84C60857-4C91-4A2C-B091-1F4BD1F1D0BC}">
      <dgm:prSet/>
      <dgm:spPr/>
      <dgm:t>
        <a:bodyPr/>
        <a:lstStyle/>
        <a:p>
          <a:endParaRPr lang="cs-CZ"/>
        </a:p>
      </dgm:t>
    </dgm:pt>
    <dgm:pt modelId="{6B51249A-09D1-4ED8-97C3-EAEB59E80553}" type="sibTrans" cxnId="{84C60857-4C91-4A2C-B091-1F4BD1F1D0BC}">
      <dgm:prSet/>
      <dgm:spPr/>
      <dgm:t>
        <a:bodyPr/>
        <a:lstStyle/>
        <a:p>
          <a:endParaRPr lang="cs-CZ"/>
        </a:p>
      </dgm:t>
    </dgm:pt>
    <dgm:pt modelId="{D9334F2D-7AD1-4027-B15B-4DBF9CD25309}">
      <dgm:prSet phldrT="[Text]"/>
      <dgm:spPr/>
      <dgm:t>
        <a:bodyPr/>
        <a:lstStyle/>
        <a:p>
          <a:r>
            <a:rPr lang="cs-CZ" dirty="0" smtClean="0"/>
            <a:t>odmítnutí</a:t>
          </a:r>
          <a:endParaRPr lang="cs-CZ" dirty="0"/>
        </a:p>
      </dgm:t>
    </dgm:pt>
    <dgm:pt modelId="{B4F9ABFF-DAFD-498C-B5D4-46E4B4266726}" type="parTrans" cxnId="{9734545D-F673-4803-BDAD-AF57D89038D0}">
      <dgm:prSet/>
      <dgm:spPr/>
      <dgm:t>
        <a:bodyPr/>
        <a:lstStyle/>
        <a:p>
          <a:endParaRPr lang="cs-CZ"/>
        </a:p>
      </dgm:t>
    </dgm:pt>
    <dgm:pt modelId="{DC07F55A-F6CC-460F-9D19-A430D459646E}" type="sibTrans" cxnId="{9734545D-F673-4803-BDAD-AF57D89038D0}">
      <dgm:prSet/>
      <dgm:spPr/>
      <dgm:t>
        <a:bodyPr/>
        <a:lstStyle/>
        <a:p>
          <a:endParaRPr lang="cs-CZ"/>
        </a:p>
      </dgm:t>
    </dgm:pt>
    <dgm:pt modelId="{E896F0AF-EF31-40AF-81E9-7AA89B445B31}" type="pres">
      <dgm:prSet presAssocID="{62D7E9BA-0BB7-4BB8-BA21-E1C6555A121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0234DF3-278A-4E92-8071-01EC7064F605}" type="pres">
      <dgm:prSet presAssocID="{28F2F963-8F2E-450F-A0D2-4706CA0B575E}" presName="composite" presStyleCnt="0"/>
      <dgm:spPr/>
    </dgm:pt>
    <dgm:pt modelId="{4E74D63C-92F7-492D-B6B2-765DCB6F5B97}" type="pres">
      <dgm:prSet presAssocID="{28F2F963-8F2E-450F-A0D2-4706CA0B575E}" presName="LShape" presStyleLbl="alignNode1" presStyleIdx="0" presStyleCnt="5"/>
      <dgm:spPr/>
    </dgm:pt>
    <dgm:pt modelId="{C3995235-061C-4B09-A374-2D6027B91993}" type="pres">
      <dgm:prSet presAssocID="{28F2F963-8F2E-450F-A0D2-4706CA0B575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9D1D2E-3EFA-4289-8FEE-51409CE5ED4E}" type="pres">
      <dgm:prSet presAssocID="{28F2F963-8F2E-450F-A0D2-4706CA0B575E}" presName="Triangle" presStyleLbl="alignNode1" presStyleIdx="1" presStyleCnt="5"/>
      <dgm:spPr/>
    </dgm:pt>
    <dgm:pt modelId="{DFCFF059-6A2A-4201-B0C7-53C2C97123A4}" type="pres">
      <dgm:prSet presAssocID="{25AB4F74-82E4-478A-A553-EE6F20AE947F}" presName="sibTrans" presStyleCnt="0"/>
      <dgm:spPr/>
    </dgm:pt>
    <dgm:pt modelId="{D70C2B51-9E70-4858-B15D-3D4C08A6BDF7}" type="pres">
      <dgm:prSet presAssocID="{25AB4F74-82E4-478A-A553-EE6F20AE947F}" presName="space" presStyleCnt="0"/>
      <dgm:spPr/>
    </dgm:pt>
    <dgm:pt modelId="{44710C8C-9FEA-42C3-A5E9-4FDFC124DBD5}" type="pres">
      <dgm:prSet presAssocID="{077EA330-111A-4522-85F7-103EFF8DD17D}" presName="composite" presStyleCnt="0"/>
      <dgm:spPr/>
    </dgm:pt>
    <dgm:pt modelId="{7F94C1BC-568D-43A8-91CA-2E2C60001D50}" type="pres">
      <dgm:prSet presAssocID="{077EA330-111A-4522-85F7-103EFF8DD17D}" presName="LShape" presStyleLbl="alignNode1" presStyleIdx="2" presStyleCnt="5"/>
      <dgm:spPr/>
    </dgm:pt>
    <dgm:pt modelId="{0FD5A350-A0CD-47D8-98E9-E37EB779C3DF}" type="pres">
      <dgm:prSet presAssocID="{077EA330-111A-4522-85F7-103EFF8DD17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2BC116-F7A4-4467-BB68-9A8D20213851}" type="pres">
      <dgm:prSet presAssocID="{077EA330-111A-4522-85F7-103EFF8DD17D}" presName="Triangle" presStyleLbl="alignNode1" presStyleIdx="3" presStyleCnt="5"/>
      <dgm:spPr/>
    </dgm:pt>
    <dgm:pt modelId="{443A3C93-E0BF-450A-B948-CB01E8E89348}" type="pres">
      <dgm:prSet presAssocID="{6B51249A-09D1-4ED8-97C3-EAEB59E80553}" presName="sibTrans" presStyleCnt="0"/>
      <dgm:spPr/>
    </dgm:pt>
    <dgm:pt modelId="{0822AA5A-D658-4F2D-B3D3-FEB7B95BA76F}" type="pres">
      <dgm:prSet presAssocID="{6B51249A-09D1-4ED8-97C3-EAEB59E80553}" presName="space" presStyleCnt="0"/>
      <dgm:spPr/>
    </dgm:pt>
    <dgm:pt modelId="{A3D25B7D-26B1-4938-A37C-23494FBB7493}" type="pres">
      <dgm:prSet presAssocID="{D9334F2D-7AD1-4027-B15B-4DBF9CD25309}" presName="composite" presStyleCnt="0"/>
      <dgm:spPr/>
    </dgm:pt>
    <dgm:pt modelId="{1EB7BE33-5C01-482C-BC49-C8B1275A494D}" type="pres">
      <dgm:prSet presAssocID="{D9334F2D-7AD1-4027-B15B-4DBF9CD25309}" presName="LShape" presStyleLbl="alignNode1" presStyleIdx="4" presStyleCnt="5"/>
      <dgm:spPr/>
    </dgm:pt>
    <dgm:pt modelId="{A2CEC751-883C-4799-963C-99B39E4CA57F}" type="pres">
      <dgm:prSet presAssocID="{D9334F2D-7AD1-4027-B15B-4DBF9CD2530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734545D-F673-4803-BDAD-AF57D89038D0}" srcId="{62D7E9BA-0BB7-4BB8-BA21-E1C6555A1216}" destId="{D9334F2D-7AD1-4027-B15B-4DBF9CD25309}" srcOrd="2" destOrd="0" parTransId="{B4F9ABFF-DAFD-498C-B5D4-46E4B4266726}" sibTransId="{DC07F55A-F6CC-460F-9D19-A430D459646E}"/>
    <dgm:cxn modelId="{12E8C7AF-77CF-49D2-BF66-FAC4899434CB}" type="presOf" srcId="{28F2F963-8F2E-450F-A0D2-4706CA0B575E}" destId="{C3995235-061C-4B09-A374-2D6027B91993}" srcOrd="0" destOrd="0" presId="urn:microsoft.com/office/officeart/2009/3/layout/StepUpProcess"/>
    <dgm:cxn modelId="{F2992091-9F4B-45EB-9C78-7C067A402C52}" type="presOf" srcId="{D9334F2D-7AD1-4027-B15B-4DBF9CD25309}" destId="{A2CEC751-883C-4799-963C-99B39E4CA57F}" srcOrd="0" destOrd="0" presId="urn:microsoft.com/office/officeart/2009/3/layout/StepUpProcess"/>
    <dgm:cxn modelId="{EDA5AF30-BA4C-4DA6-9A7D-1028B3689798}" type="presOf" srcId="{077EA330-111A-4522-85F7-103EFF8DD17D}" destId="{0FD5A350-A0CD-47D8-98E9-E37EB779C3DF}" srcOrd="0" destOrd="0" presId="urn:microsoft.com/office/officeart/2009/3/layout/StepUpProcess"/>
    <dgm:cxn modelId="{66532ECB-FB52-48D2-95C6-FABC9D11E7B8}" srcId="{62D7E9BA-0BB7-4BB8-BA21-E1C6555A1216}" destId="{28F2F963-8F2E-450F-A0D2-4706CA0B575E}" srcOrd="0" destOrd="0" parTransId="{373BE27B-F80F-4B84-B7BF-A6C7CB88EE37}" sibTransId="{25AB4F74-82E4-478A-A553-EE6F20AE947F}"/>
    <dgm:cxn modelId="{84C60857-4C91-4A2C-B091-1F4BD1F1D0BC}" srcId="{62D7E9BA-0BB7-4BB8-BA21-E1C6555A1216}" destId="{077EA330-111A-4522-85F7-103EFF8DD17D}" srcOrd="1" destOrd="0" parTransId="{294F97E6-F2BE-41E7-8616-DF1D6A9EBECB}" sibTransId="{6B51249A-09D1-4ED8-97C3-EAEB59E80553}"/>
    <dgm:cxn modelId="{0D2E7A45-E48C-4254-9719-D1854BFEB96D}" type="presOf" srcId="{62D7E9BA-0BB7-4BB8-BA21-E1C6555A1216}" destId="{E896F0AF-EF31-40AF-81E9-7AA89B445B31}" srcOrd="0" destOrd="0" presId="urn:microsoft.com/office/officeart/2009/3/layout/StepUpProcess"/>
    <dgm:cxn modelId="{7580E3F7-85A1-45EB-B3CF-0FF84FF884EB}" type="presParOf" srcId="{E896F0AF-EF31-40AF-81E9-7AA89B445B31}" destId="{E0234DF3-278A-4E92-8071-01EC7064F605}" srcOrd="0" destOrd="0" presId="urn:microsoft.com/office/officeart/2009/3/layout/StepUpProcess"/>
    <dgm:cxn modelId="{AB4FDF8F-9EA3-470C-A258-3C8DCA992E94}" type="presParOf" srcId="{E0234DF3-278A-4E92-8071-01EC7064F605}" destId="{4E74D63C-92F7-492D-B6B2-765DCB6F5B97}" srcOrd="0" destOrd="0" presId="urn:microsoft.com/office/officeart/2009/3/layout/StepUpProcess"/>
    <dgm:cxn modelId="{1034B352-15DD-4ACE-8CD9-631843FEE11F}" type="presParOf" srcId="{E0234DF3-278A-4E92-8071-01EC7064F605}" destId="{C3995235-061C-4B09-A374-2D6027B91993}" srcOrd="1" destOrd="0" presId="urn:microsoft.com/office/officeart/2009/3/layout/StepUpProcess"/>
    <dgm:cxn modelId="{E5B8A3B5-8719-4B53-8A2A-66D1EFDE5E09}" type="presParOf" srcId="{E0234DF3-278A-4E92-8071-01EC7064F605}" destId="{B39D1D2E-3EFA-4289-8FEE-51409CE5ED4E}" srcOrd="2" destOrd="0" presId="urn:microsoft.com/office/officeart/2009/3/layout/StepUpProcess"/>
    <dgm:cxn modelId="{66FDD5C6-B1EC-4F81-B7D7-17946989ADCB}" type="presParOf" srcId="{E896F0AF-EF31-40AF-81E9-7AA89B445B31}" destId="{DFCFF059-6A2A-4201-B0C7-53C2C97123A4}" srcOrd="1" destOrd="0" presId="urn:microsoft.com/office/officeart/2009/3/layout/StepUpProcess"/>
    <dgm:cxn modelId="{89D42F53-F073-40A1-AAE4-7489E8655E31}" type="presParOf" srcId="{DFCFF059-6A2A-4201-B0C7-53C2C97123A4}" destId="{D70C2B51-9E70-4858-B15D-3D4C08A6BDF7}" srcOrd="0" destOrd="0" presId="urn:microsoft.com/office/officeart/2009/3/layout/StepUpProcess"/>
    <dgm:cxn modelId="{7CF9A916-4252-43C1-AC5F-05B629F0B720}" type="presParOf" srcId="{E896F0AF-EF31-40AF-81E9-7AA89B445B31}" destId="{44710C8C-9FEA-42C3-A5E9-4FDFC124DBD5}" srcOrd="2" destOrd="0" presId="urn:microsoft.com/office/officeart/2009/3/layout/StepUpProcess"/>
    <dgm:cxn modelId="{74726918-5656-496E-AE60-3FCF875B7F83}" type="presParOf" srcId="{44710C8C-9FEA-42C3-A5E9-4FDFC124DBD5}" destId="{7F94C1BC-568D-43A8-91CA-2E2C60001D50}" srcOrd="0" destOrd="0" presId="urn:microsoft.com/office/officeart/2009/3/layout/StepUpProcess"/>
    <dgm:cxn modelId="{02977DFE-B22F-45ED-831D-81BFDF9C1D97}" type="presParOf" srcId="{44710C8C-9FEA-42C3-A5E9-4FDFC124DBD5}" destId="{0FD5A350-A0CD-47D8-98E9-E37EB779C3DF}" srcOrd="1" destOrd="0" presId="urn:microsoft.com/office/officeart/2009/3/layout/StepUpProcess"/>
    <dgm:cxn modelId="{D7E02615-4394-45D4-B4F9-8B7A2C2FB486}" type="presParOf" srcId="{44710C8C-9FEA-42C3-A5E9-4FDFC124DBD5}" destId="{442BC116-F7A4-4467-BB68-9A8D20213851}" srcOrd="2" destOrd="0" presId="urn:microsoft.com/office/officeart/2009/3/layout/StepUpProcess"/>
    <dgm:cxn modelId="{D0C8FDB6-F8DF-4BC9-87E2-A939EB093002}" type="presParOf" srcId="{E896F0AF-EF31-40AF-81E9-7AA89B445B31}" destId="{443A3C93-E0BF-450A-B948-CB01E8E89348}" srcOrd="3" destOrd="0" presId="urn:microsoft.com/office/officeart/2009/3/layout/StepUpProcess"/>
    <dgm:cxn modelId="{F9EDBAC1-EBB0-4936-A86A-AD399AF970F2}" type="presParOf" srcId="{443A3C93-E0BF-450A-B948-CB01E8E89348}" destId="{0822AA5A-D658-4F2D-B3D3-FEB7B95BA76F}" srcOrd="0" destOrd="0" presId="urn:microsoft.com/office/officeart/2009/3/layout/StepUpProcess"/>
    <dgm:cxn modelId="{E9DE1E28-B8C4-4E6C-ACE1-A80F408CA7C1}" type="presParOf" srcId="{E896F0AF-EF31-40AF-81E9-7AA89B445B31}" destId="{A3D25B7D-26B1-4938-A37C-23494FBB7493}" srcOrd="4" destOrd="0" presId="urn:microsoft.com/office/officeart/2009/3/layout/StepUpProcess"/>
    <dgm:cxn modelId="{377A7948-7E8B-4EF1-B4B8-26AAB49B80D4}" type="presParOf" srcId="{A3D25B7D-26B1-4938-A37C-23494FBB7493}" destId="{1EB7BE33-5C01-482C-BC49-C8B1275A494D}" srcOrd="0" destOrd="0" presId="urn:microsoft.com/office/officeart/2009/3/layout/StepUpProcess"/>
    <dgm:cxn modelId="{E085232A-10A1-474B-AEDB-F90195F0B41F}" type="presParOf" srcId="{A3D25B7D-26B1-4938-A37C-23494FBB7493}" destId="{A2CEC751-883C-4799-963C-99B39E4CA5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04F39-3548-41A6-83B5-A420C996449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41DED7-446B-4A70-8ACE-687ABDE07195}">
      <dgm:prSet phldrT="[Text]" custT="1"/>
      <dgm:spPr/>
      <dgm:t>
        <a:bodyPr/>
        <a:lstStyle/>
        <a:p>
          <a:r>
            <a:rPr lang="cs-CZ" sz="1500" dirty="0" smtClean="0"/>
            <a:t>Každoroční letní kampaň </a:t>
          </a:r>
        </a:p>
        <a:p>
          <a:r>
            <a:rPr lang="cs-CZ" sz="1500" dirty="0" smtClean="0"/>
            <a:t>Rybky, které plní přání</a:t>
          </a:r>
          <a:endParaRPr lang="cs-CZ" sz="1500" dirty="0"/>
        </a:p>
      </dgm:t>
    </dgm:pt>
    <dgm:pt modelId="{67A51CA8-7A9C-43EB-9B7F-5C5467CA9851}" type="parTrans" cxnId="{E4488262-15F4-4098-B905-AF768D617347}">
      <dgm:prSet/>
      <dgm:spPr/>
      <dgm:t>
        <a:bodyPr/>
        <a:lstStyle/>
        <a:p>
          <a:endParaRPr lang="cs-CZ"/>
        </a:p>
      </dgm:t>
    </dgm:pt>
    <dgm:pt modelId="{2F41D225-4B38-4FBD-902E-F29D2AAA2ECC}" type="sibTrans" cxnId="{E4488262-15F4-4098-B905-AF768D617347}">
      <dgm:prSet/>
      <dgm:spPr/>
      <dgm:t>
        <a:bodyPr/>
        <a:lstStyle/>
        <a:p>
          <a:endParaRPr lang="cs-CZ"/>
        </a:p>
      </dgm:t>
    </dgm:pt>
    <dgm:pt modelId="{557FFB4D-0FDF-40E0-A2DF-DF03A16C5354}">
      <dgm:prSet phldrT="[Text]" custT="1"/>
      <dgm:spPr/>
      <dgm:t>
        <a:bodyPr/>
        <a:lstStyle/>
        <a:p>
          <a:r>
            <a:rPr lang="cs-CZ" sz="1500" dirty="0" smtClean="0"/>
            <a:t>Podzimní vyhodnocení</a:t>
          </a:r>
        </a:p>
        <a:p>
          <a:r>
            <a:rPr lang="cs-CZ" sz="1500" dirty="0" smtClean="0"/>
            <a:t>Losování o ceny </a:t>
          </a:r>
        </a:p>
        <a:p>
          <a:r>
            <a:rPr lang="cs-CZ" sz="1500" dirty="0" smtClean="0"/>
            <a:t>Výlov rybníka - </a:t>
          </a:r>
          <a:r>
            <a:rPr lang="cs-CZ" sz="1500" dirty="0" err="1" smtClean="0"/>
            <a:t>event</a:t>
          </a:r>
          <a:endParaRPr lang="cs-CZ" sz="1500" dirty="0"/>
        </a:p>
      </dgm:t>
    </dgm:pt>
    <dgm:pt modelId="{CE295DC1-2E8F-47E8-8792-71568352EE93}" type="parTrans" cxnId="{4052ED2A-97F6-4C24-BEEB-F4F39FC7ADB5}">
      <dgm:prSet/>
      <dgm:spPr/>
      <dgm:t>
        <a:bodyPr/>
        <a:lstStyle/>
        <a:p>
          <a:endParaRPr lang="cs-CZ"/>
        </a:p>
      </dgm:t>
    </dgm:pt>
    <dgm:pt modelId="{22F12184-DEB3-4A6D-911D-FAB51A338DB8}" type="sibTrans" cxnId="{4052ED2A-97F6-4C24-BEEB-F4F39FC7ADB5}">
      <dgm:prSet/>
      <dgm:spPr/>
      <dgm:t>
        <a:bodyPr/>
        <a:lstStyle/>
        <a:p>
          <a:endParaRPr lang="cs-CZ"/>
        </a:p>
      </dgm:t>
    </dgm:pt>
    <dgm:pt modelId="{63413A09-1D1E-4C94-A90A-DE55414129E6}">
      <dgm:prSet phldrT="[Text]" custT="1"/>
      <dgm:spPr/>
      <dgm:t>
        <a:bodyPr/>
        <a:lstStyle/>
        <a:p>
          <a:r>
            <a:rPr lang="cs-CZ" sz="1500" dirty="0" smtClean="0"/>
            <a:t>Vánoční dárky, </a:t>
          </a:r>
        </a:p>
        <a:p>
          <a:r>
            <a:rPr lang="cs-CZ" sz="1500" dirty="0" smtClean="0"/>
            <a:t>které plní přání klientům</a:t>
          </a:r>
          <a:endParaRPr lang="cs-CZ" sz="1500" dirty="0"/>
        </a:p>
      </dgm:t>
    </dgm:pt>
    <dgm:pt modelId="{4EFCB13A-4413-49B7-84AF-8ED4A295333D}" type="parTrans" cxnId="{62ADF466-D207-4E63-8FF9-6E0DE9146975}">
      <dgm:prSet/>
      <dgm:spPr/>
      <dgm:t>
        <a:bodyPr/>
        <a:lstStyle/>
        <a:p>
          <a:endParaRPr lang="cs-CZ"/>
        </a:p>
      </dgm:t>
    </dgm:pt>
    <dgm:pt modelId="{F3ED174B-851D-4AA9-85AB-1B29AE02363E}" type="sibTrans" cxnId="{62ADF466-D207-4E63-8FF9-6E0DE9146975}">
      <dgm:prSet/>
      <dgm:spPr/>
      <dgm:t>
        <a:bodyPr/>
        <a:lstStyle/>
        <a:p>
          <a:endParaRPr lang="cs-CZ"/>
        </a:p>
      </dgm:t>
    </dgm:pt>
    <dgm:pt modelId="{6A34E9AC-A305-4A4D-A45B-B13987C4F862}">
      <dgm:prSet phldrT="[Text]" custT="1"/>
      <dgm:spPr/>
      <dgm:t>
        <a:bodyPr/>
        <a:lstStyle/>
        <a:p>
          <a:r>
            <a:rPr lang="cs-CZ" sz="1500" dirty="0" smtClean="0"/>
            <a:t>Šupiny pro štěstí </a:t>
          </a:r>
          <a:endParaRPr lang="cs-CZ" sz="1500" dirty="0"/>
        </a:p>
      </dgm:t>
    </dgm:pt>
    <dgm:pt modelId="{3AA65607-E22D-43FF-A431-2E14ED533239}" type="parTrans" cxnId="{400C3F52-545F-4AF5-BAC1-98914C7D2E7B}">
      <dgm:prSet/>
      <dgm:spPr/>
      <dgm:t>
        <a:bodyPr/>
        <a:lstStyle/>
        <a:p>
          <a:endParaRPr lang="cs-CZ"/>
        </a:p>
      </dgm:t>
    </dgm:pt>
    <dgm:pt modelId="{F6E2A297-1022-47F1-9219-6DE399A186D6}" type="sibTrans" cxnId="{400C3F52-545F-4AF5-BAC1-98914C7D2E7B}">
      <dgm:prSet/>
      <dgm:spPr/>
      <dgm:t>
        <a:bodyPr/>
        <a:lstStyle/>
        <a:p>
          <a:endParaRPr lang="cs-CZ"/>
        </a:p>
      </dgm:t>
    </dgm:pt>
    <dgm:pt modelId="{7354FD82-9BE6-4DAB-888F-07A857F8841C}">
      <dgm:prSet phldrT="[Text]" custT="1"/>
      <dgm:spPr/>
      <dgm:t>
        <a:bodyPr/>
        <a:lstStyle/>
        <a:p>
          <a:r>
            <a:rPr lang="cs-CZ" sz="1500" dirty="0" smtClean="0"/>
            <a:t>Jarní napínání záchranných sítí </a:t>
          </a:r>
        </a:p>
        <a:p>
          <a:r>
            <a:rPr lang="cs-CZ" sz="1400" dirty="0" smtClean="0"/>
            <a:t>(klienti, školy, školky, skauti, DD, dobrovolníci)</a:t>
          </a:r>
          <a:endParaRPr lang="cs-CZ" sz="1400" dirty="0"/>
        </a:p>
      </dgm:t>
    </dgm:pt>
    <dgm:pt modelId="{5A291449-0E24-4FCC-9C26-3F2089AC8DCA}" type="parTrans" cxnId="{DDF7C0F1-3C34-4B0E-82E2-DF26E09F1DBC}">
      <dgm:prSet/>
      <dgm:spPr/>
      <dgm:t>
        <a:bodyPr/>
        <a:lstStyle/>
        <a:p>
          <a:endParaRPr lang="cs-CZ"/>
        </a:p>
      </dgm:t>
    </dgm:pt>
    <dgm:pt modelId="{CB7B2C04-9A44-4AB9-B253-271E8C2D75B6}" type="sibTrans" cxnId="{DDF7C0F1-3C34-4B0E-82E2-DF26E09F1DBC}">
      <dgm:prSet/>
      <dgm:spPr/>
      <dgm:t>
        <a:bodyPr/>
        <a:lstStyle/>
        <a:p>
          <a:endParaRPr lang="cs-CZ"/>
        </a:p>
      </dgm:t>
    </dgm:pt>
    <dgm:pt modelId="{9545470F-F6EB-4327-BDC4-1349C45E07EE}" type="pres">
      <dgm:prSet presAssocID="{E6504F39-3548-41A6-83B5-A420C9964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AAE9E7-A719-495F-98E3-45270086577F}" type="pres">
      <dgm:prSet presAssocID="{E6504F39-3548-41A6-83B5-A420C996449C}" presName="cycle" presStyleCnt="0"/>
      <dgm:spPr/>
    </dgm:pt>
    <dgm:pt modelId="{0B818BD0-5737-4167-B5A6-AE7876D55AAB}" type="pres">
      <dgm:prSet presAssocID="{B041DED7-446B-4A70-8ACE-687ABDE0719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6A826D-3A76-41DD-A4BD-4B85B7CF722E}" type="pres">
      <dgm:prSet presAssocID="{2F41D225-4B38-4FBD-902E-F29D2AAA2ECC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63B94384-AC80-44AC-9477-FCA23D69967E}" type="pres">
      <dgm:prSet presAssocID="{557FFB4D-0FDF-40E0-A2DF-DF03A16C535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EC9609-9F2D-4082-AB28-B0789ED2A65E}" type="pres">
      <dgm:prSet presAssocID="{63413A09-1D1E-4C94-A90A-DE55414129E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17E21D-0E40-4533-88A5-B06FE520B98B}" type="pres">
      <dgm:prSet presAssocID="{6A34E9AC-A305-4A4D-A45B-B13987C4F86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C5704A-6FBE-4546-A801-145490A899B5}" type="pres">
      <dgm:prSet presAssocID="{7354FD82-9BE6-4DAB-888F-07A857F8841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813678-922B-4DAD-9474-BFC2BCC78591}" type="presOf" srcId="{6A34E9AC-A305-4A4D-A45B-B13987C4F862}" destId="{D017E21D-0E40-4533-88A5-B06FE520B98B}" srcOrd="0" destOrd="0" presId="urn:microsoft.com/office/officeart/2005/8/layout/cycle3"/>
    <dgm:cxn modelId="{69CCCE7E-2D07-453E-BEFD-3FEBB3A52716}" type="presOf" srcId="{E6504F39-3548-41A6-83B5-A420C996449C}" destId="{9545470F-F6EB-4327-BDC4-1349C45E07EE}" srcOrd="0" destOrd="0" presId="urn:microsoft.com/office/officeart/2005/8/layout/cycle3"/>
    <dgm:cxn modelId="{62ADF466-D207-4E63-8FF9-6E0DE9146975}" srcId="{E6504F39-3548-41A6-83B5-A420C996449C}" destId="{63413A09-1D1E-4C94-A90A-DE55414129E6}" srcOrd="2" destOrd="0" parTransId="{4EFCB13A-4413-49B7-84AF-8ED4A295333D}" sibTransId="{F3ED174B-851D-4AA9-85AB-1B29AE02363E}"/>
    <dgm:cxn modelId="{E4488262-15F4-4098-B905-AF768D617347}" srcId="{E6504F39-3548-41A6-83B5-A420C996449C}" destId="{B041DED7-446B-4A70-8ACE-687ABDE07195}" srcOrd="0" destOrd="0" parTransId="{67A51CA8-7A9C-43EB-9B7F-5C5467CA9851}" sibTransId="{2F41D225-4B38-4FBD-902E-F29D2AAA2ECC}"/>
    <dgm:cxn modelId="{89EDFED4-4E59-4D37-AE9A-1D0FCA52D279}" type="presOf" srcId="{557FFB4D-0FDF-40E0-A2DF-DF03A16C5354}" destId="{63B94384-AC80-44AC-9477-FCA23D69967E}" srcOrd="0" destOrd="0" presId="urn:microsoft.com/office/officeart/2005/8/layout/cycle3"/>
    <dgm:cxn modelId="{B619C476-6BFF-4200-B3B8-691C72F61B20}" type="presOf" srcId="{2F41D225-4B38-4FBD-902E-F29D2AAA2ECC}" destId="{176A826D-3A76-41DD-A4BD-4B85B7CF722E}" srcOrd="0" destOrd="0" presId="urn:microsoft.com/office/officeart/2005/8/layout/cycle3"/>
    <dgm:cxn modelId="{4052ED2A-97F6-4C24-BEEB-F4F39FC7ADB5}" srcId="{E6504F39-3548-41A6-83B5-A420C996449C}" destId="{557FFB4D-0FDF-40E0-A2DF-DF03A16C5354}" srcOrd="1" destOrd="0" parTransId="{CE295DC1-2E8F-47E8-8792-71568352EE93}" sibTransId="{22F12184-DEB3-4A6D-911D-FAB51A338DB8}"/>
    <dgm:cxn modelId="{400C3F52-545F-4AF5-BAC1-98914C7D2E7B}" srcId="{E6504F39-3548-41A6-83B5-A420C996449C}" destId="{6A34E9AC-A305-4A4D-A45B-B13987C4F862}" srcOrd="3" destOrd="0" parTransId="{3AA65607-E22D-43FF-A431-2E14ED533239}" sibTransId="{F6E2A297-1022-47F1-9219-6DE399A186D6}"/>
    <dgm:cxn modelId="{3B32DF21-762E-418A-B1B7-EB639BFDD757}" type="presOf" srcId="{63413A09-1D1E-4C94-A90A-DE55414129E6}" destId="{B7EC9609-9F2D-4082-AB28-B0789ED2A65E}" srcOrd="0" destOrd="0" presId="urn:microsoft.com/office/officeart/2005/8/layout/cycle3"/>
    <dgm:cxn modelId="{DDF7C0F1-3C34-4B0E-82E2-DF26E09F1DBC}" srcId="{E6504F39-3548-41A6-83B5-A420C996449C}" destId="{7354FD82-9BE6-4DAB-888F-07A857F8841C}" srcOrd="4" destOrd="0" parTransId="{5A291449-0E24-4FCC-9C26-3F2089AC8DCA}" sibTransId="{CB7B2C04-9A44-4AB9-B253-271E8C2D75B6}"/>
    <dgm:cxn modelId="{996C7B9E-C475-4E45-970D-B3D1BD5EBA94}" type="presOf" srcId="{B041DED7-446B-4A70-8ACE-687ABDE07195}" destId="{0B818BD0-5737-4167-B5A6-AE7876D55AAB}" srcOrd="0" destOrd="0" presId="urn:microsoft.com/office/officeart/2005/8/layout/cycle3"/>
    <dgm:cxn modelId="{BD426EFB-C140-4769-940E-6214B99045E5}" type="presOf" srcId="{7354FD82-9BE6-4DAB-888F-07A857F8841C}" destId="{0DC5704A-6FBE-4546-A801-145490A899B5}" srcOrd="0" destOrd="0" presId="urn:microsoft.com/office/officeart/2005/8/layout/cycle3"/>
    <dgm:cxn modelId="{E9E6A93E-66F7-429B-BBE9-7E0B0D1F6C1D}" type="presParOf" srcId="{9545470F-F6EB-4327-BDC4-1349C45E07EE}" destId="{41AAE9E7-A719-495F-98E3-45270086577F}" srcOrd="0" destOrd="0" presId="urn:microsoft.com/office/officeart/2005/8/layout/cycle3"/>
    <dgm:cxn modelId="{24D516C9-3858-494A-AFC6-65CEF5E42F7C}" type="presParOf" srcId="{41AAE9E7-A719-495F-98E3-45270086577F}" destId="{0B818BD0-5737-4167-B5A6-AE7876D55AAB}" srcOrd="0" destOrd="0" presId="urn:microsoft.com/office/officeart/2005/8/layout/cycle3"/>
    <dgm:cxn modelId="{7439090E-C136-4B9C-8674-122CC48883F1}" type="presParOf" srcId="{41AAE9E7-A719-495F-98E3-45270086577F}" destId="{176A826D-3A76-41DD-A4BD-4B85B7CF722E}" srcOrd="1" destOrd="0" presId="urn:microsoft.com/office/officeart/2005/8/layout/cycle3"/>
    <dgm:cxn modelId="{065C8CF6-B00E-49BC-B478-AE7CD9D008E0}" type="presParOf" srcId="{41AAE9E7-A719-495F-98E3-45270086577F}" destId="{63B94384-AC80-44AC-9477-FCA23D69967E}" srcOrd="2" destOrd="0" presId="urn:microsoft.com/office/officeart/2005/8/layout/cycle3"/>
    <dgm:cxn modelId="{5F70370F-C98C-4564-AB43-33FFEAC11D15}" type="presParOf" srcId="{41AAE9E7-A719-495F-98E3-45270086577F}" destId="{B7EC9609-9F2D-4082-AB28-B0789ED2A65E}" srcOrd="3" destOrd="0" presId="urn:microsoft.com/office/officeart/2005/8/layout/cycle3"/>
    <dgm:cxn modelId="{24CD73FC-A5BD-41A0-8974-CF59477FCE11}" type="presParOf" srcId="{41AAE9E7-A719-495F-98E3-45270086577F}" destId="{D017E21D-0E40-4533-88A5-B06FE520B98B}" srcOrd="4" destOrd="0" presId="urn:microsoft.com/office/officeart/2005/8/layout/cycle3"/>
    <dgm:cxn modelId="{73C0100E-5129-4A5B-B032-EF39C747196B}" type="presParOf" srcId="{41AAE9E7-A719-495F-98E3-45270086577F}" destId="{0DC5704A-6FBE-4546-A801-145490A899B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AFBE-E774-4D7F-8C55-B973332A6722}">
      <dsp:nvSpPr>
        <dsp:cNvPr id="0" name=""/>
        <dsp:cNvSpPr/>
      </dsp:nvSpPr>
      <dsp:spPr>
        <a:xfrm>
          <a:off x="726" y="653647"/>
          <a:ext cx="1417570" cy="1417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014" tIns="25400" rIns="7801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25</a:t>
          </a:r>
          <a:r>
            <a:rPr lang="cs-CZ" sz="1700" kern="1200" dirty="0" smtClean="0"/>
            <a:t> let</a:t>
          </a:r>
          <a:endParaRPr lang="cs-CZ" sz="1700" kern="1200" dirty="0"/>
        </a:p>
      </dsp:txBody>
      <dsp:txXfrm>
        <a:off x="208324" y="861245"/>
        <a:ext cx="1002374" cy="1002374"/>
      </dsp:txXfrm>
    </dsp:sp>
    <dsp:sp modelId="{C376CBA9-F837-46A8-A33E-F2AF40892FAD}">
      <dsp:nvSpPr>
        <dsp:cNvPr id="0" name=""/>
        <dsp:cNvSpPr/>
      </dsp:nvSpPr>
      <dsp:spPr>
        <a:xfrm>
          <a:off x="1134783" y="653647"/>
          <a:ext cx="1417570" cy="1417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014" tIns="25400" rIns="7801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5</a:t>
          </a:r>
          <a:r>
            <a:rPr lang="cs-CZ" sz="17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středisek</a:t>
          </a:r>
          <a:endParaRPr lang="cs-CZ" sz="1100" kern="1200" dirty="0"/>
        </a:p>
      </dsp:txBody>
      <dsp:txXfrm>
        <a:off x="1342381" y="861245"/>
        <a:ext cx="1002374" cy="1002374"/>
      </dsp:txXfrm>
    </dsp:sp>
    <dsp:sp modelId="{63FB3AD7-2D72-48B7-92E3-BABB44CE73B0}">
      <dsp:nvSpPr>
        <dsp:cNvPr id="0" name=""/>
        <dsp:cNvSpPr/>
      </dsp:nvSpPr>
      <dsp:spPr>
        <a:xfrm>
          <a:off x="2268840" y="653647"/>
          <a:ext cx="1417570" cy="1417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014" tIns="25400" rIns="7801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59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zaměstnanců</a:t>
          </a:r>
          <a:endParaRPr lang="cs-CZ" sz="1100" kern="1200" dirty="0"/>
        </a:p>
      </dsp:txBody>
      <dsp:txXfrm>
        <a:off x="2476438" y="861245"/>
        <a:ext cx="1002374" cy="1002374"/>
      </dsp:txXfrm>
    </dsp:sp>
    <dsp:sp modelId="{664737EB-32AC-4972-9B78-C57C02523A38}">
      <dsp:nvSpPr>
        <dsp:cNvPr id="0" name=""/>
        <dsp:cNvSpPr/>
      </dsp:nvSpPr>
      <dsp:spPr>
        <a:xfrm>
          <a:off x="3437213" y="664038"/>
          <a:ext cx="1417570" cy="1417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014" tIns="22860" rIns="7801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26</a:t>
          </a:r>
          <a:endParaRPr lang="cs-CZ" sz="11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aut</a:t>
          </a:r>
          <a:endParaRPr lang="cs-CZ" sz="1100" kern="1200" dirty="0"/>
        </a:p>
      </dsp:txBody>
      <dsp:txXfrm>
        <a:off x="3644811" y="871636"/>
        <a:ext cx="1002374" cy="1002374"/>
      </dsp:txXfrm>
    </dsp:sp>
    <dsp:sp modelId="{F3B9699B-8792-4255-BC5D-1F19AF293289}">
      <dsp:nvSpPr>
        <dsp:cNvPr id="0" name=""/>
        <dsp:cNvSpPr/>
      </dsp:nvSpPr>
      <dsp:spPr>
        <a:xfrm>
          <a:off x="4537681" y="684238"/>
          <a:ext cx="1417570" cy="1417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014" tIns="25400" rIns="7801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360 000 </a:t>
          </a:r>
          <a:r>
            <a:rPr lang="cs-CZ" sz="1100" kern="1200" dirty="0" smtClean="0"/>
            <a:t>km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ročně</a:t>
          </a:r>
          <a:endParaRPr lang="cs-CZ" sz="1100" kern="1200" dirty="0"/>
        </a:p>
      </dsp:txBody>
      <dsp:txXfrm>
        <a:off x="4745279" y="891836"/>
        <a:ext cx="1002374" cy="1002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0F817-39E0-490A-B79C-590726B1A4D9}">
      <dsp:nvSpPr>
        <dsp:cNvPr id="0" name=""/>
        <dsp:cNvSpPr/>
      </dsp:nvSpPr>
      <dsp:spPr>
        <a:xfrm>
          <a:off x="2953563" y="1761486"/>
          <a:ext cx="4685299" cy="1606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25 nových adresných dárců</a:t>
          </a:r>
          <a:endParaRPr lang="cs-CZ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noví dobrovolníci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noví dárci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rozšíření tématu mezi širokou veřejnost</a:t>
          </a:r>
          <a:endParaRPr lang="cs-CZ" sz="1500" kern="1200" dirty="0"/>
        </a:p>
      </dsp:txBody>
      <dsp:txXfrm>
        <a:off x="2953563" y="1962317"/>
        <a:ext cx="4082806" cy="1204987"/>
      </dsp:txXfrm>
    </dsp:sp>
    <dsp:sp modelId="{95223690-4F5D-46B0-8EDA-F0F1FA94A8BE}">
      <dsp:nvSpPr>
        <dsp:cNvPr id="0" name=""/>
        <dsp:cNvSpPr/>
      </dsp:nvSpPr>
      <dsp:spPr>
        <a:xfrm>
          <a:off x="27684" y="2036460"/>
          <a:ext cx="2292504" cy="102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Adresné individuální dárcovství</a:t>
          </a:r>
          <a:endParaRPr lang="cs-CZ" sz="1800" kern="1200" dirty="0"/>
        </a:p>
      </dsp:txBody>
      <dsp:txXfrm>
        <a:off x="77694" y="2086470"/>
        <a:ext cx="2192484" cy="924442"/>
      </dsp:txXfrm>
    </dsp:sp>
    <dsp:sp modelId="{8753DE41-D96F-4A1E-9B16-CA0B91DD72E1}">
      <dsp:nvSpPr>
        <dsp:cNvPr id="0" name=""/>
        <dsp:cNvSpPr/>
      </dsp:nvSpPr>
      <dsp:spPr>
        <a:xfrm>
          <a:off x="3000725" y="252682"/>
          <a:ext cx="4638137" cy="1577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8 turisticky atraktivních lokalit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10 háčkovaných síti v rámečkách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180 papírových rybiček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50 háčkovaných rybiček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60 rybiček od dětí z Dětského domova</a:t>
          </a:r>
          <a:endParaRPr lang="cs-CZ" sz="1500" kern="1200" dirty="0"/>
        </a:p>
      </dsp:txBody>
      <dsp:txXfrm>
        <a:off x="3000725" y="449814"/>
        <a:ext cx="4046740" cy="1182795"/>
      </dsp:txXfrm>
    </dsp:sp>
    <dsp:sp modelId="{A2244BC2-B554-4C90-8C8C-6330118473DB}">
      <dsp:nvSpPr>
        <dsp:cNvPr id="0" name=""/>
        <dsp:cNvSpPr/>
      </dsp:nvSpPr>
      <dsp:spPr>
        <a:xfrm>
          <a:off x="7354" y="454688"/>
          <a:ext cx="2365490" cy="938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Hravá forma zapojení veřejnosti</a:t>
          </a:r>
          <a:endParaRPr lang="cs-CZ" sz="1800" kern="1200" dirty="0"/>
        </a:p>
      </dsp:txBody>
      <dsp:txXfrm>
        <a:off x="53162" y="500496"/>
        <a:ext cx="2273874" cy="846773"/>
      </dsp:txXfrm>
    </dsp:sp>
    <dsp:sp modelId="{ACF8A944-68B3-471A-A994-98CB32925D94}">
      <dsp:nvSpPr>
        <dsp:cNvPr id="0" name=""/>
        <dsp:cNvSpPr/>
      </dsp:nvSpPr>
      <dsp:spPr>
        <a:xfrm>
          <a:off x="2947518" y="3267876"/>
          <a:ext cx="4691344" cy="1635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4 968 Kč ve statických kasičkách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8 690 Kč dary QR kódem přes Darujme.cz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1 500 Kč dobrovolná canisterapie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err="1" smtClean="0"/>
            <a:t>Matching</a:t>
          </a:r>
          <a:r>
            <a:rPr lang="cs-CZ" sz="1500" kern="1200" dirty="0" smtClean="0"/>
            <a:t> od místní firmy </a:t>
          </a:r>
          <a:r>
            <a:rPr lang="cs-CZ" sz="1500" kern="12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→ </a:t>
          </a:r>
          <a:r>
            <a:rPr lang="cs-CZ" sz="1500" b="1" kern="12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celkem 30 158 Kč</a:t>
          </a:r>
          <a:endParaRPr lang="cs-CZ" sz="1500" b="1" kern="1200" dirty="0"/>
        </a:p>
      </dsp:txBody>
      <dsp:txXfrm>
        <a:off x="2947518" y="3472288"/>
        <a:ext cx="4078109" cy="1226469"/>
      </dsp:txXfrm>
    </dsp:sp>
    <dsp:sp modelId="{51C3F425-EDFC-4950-8A2C-9943BB5EE905}">
      <dsp:nvSpPr>
        <dsp:cNvPr id="0" name=""/>
        <dsp:cNvSpPr/>
      </dsp:nvSpPr>
      <dsp:spPr>
        <a:xfrm>
          <a:off x="0" y="3602960"/>
          <a:ext cx="2341589" cy="841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Volné finanční prostředky</a:t>
          </a:r>
          <a:endParaRPr lang="cs-CZ" sz="1800" kern="1200" dirty="0"/>
        </a:p>
      </dsp:txBody>
      <dsp:txXfrm>
        <a:off x="41094" y="3644054"/>
        <a:ext cx="2259401" cy="759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0F817-39E0-490A-B79C-590726B1A4D9}">
      <dsp:nvSpPr>
        <dsp:cNvPr id="0" name=""/>
        <dsp:cNvSpPr/>
      </dsp:nvSpPr>
      <dsp:spPr>
        <a:xfrm>
          <a:off x="2691563" y="1738393"/>
          <a:ext cx="4936403" cy="1630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252000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5 590 Kč online platby na 8 místech</a:t>
          </a:r>
          <a:endParaRPr lang="cs-CZ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4 968 Kč v kasičkách na 8 místech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1 700 Kč narozeninová online výzva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1 400 Kč obecný QR kód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 57% výtěžku online platby; 43% kasičky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</dsp:txBody>
      <dsp:txXfrm>
        <a:off x="2691563" y="1942254"/>
        <a:ext cx="4324821" cy="1223163"/>
      </dsp:txXfrm>
    </dsp:sp>
    <dsp:sp modelId="{95223690-4F5D-46B0-8EDA-F0F1FA94A8BE}">
      <dsp:nvSpPr>
        <dsp:cNvPr id="0" name=""/>
        <dsp:cNvSpPr/>
      </dsp:nvSpPr>
      <dsp:spPr>
        <a:xfrm>
          <a:off x="0" y="1942801"/>
          <a:ext cx="2292504" cy="1212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QR kódy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Zapečetěné kasičky</a:t>
          </a:r>
          <a:endParaRPr lang="cs-CZ" sz="1800" kern="1200" dirty="0"/>
        </a:p>
      </dsp:txBody>
      <dsp:txXfrm>
        <a:off x="59212" y="2002013"/>
        <a:ext cx="2174080" cy="1094539"/>
      </dsp:txXfrm>
    </dsp:sp>
    <dsp:sp modelId="{8753DE41-D96F-4A1E-9B16-CA0B91DD72E1}">
      <dsp:nvSpPr>
        <dsp:cNvPr id="0" name=""/>
        <dsp:cNvSpPr/>
      </dsp:nvSpPr>
      <dsp:spPr>
        <a:xfrm>
          <a:off x="2678786" y="2710"/>
          <a:ext cx="4960076" cy="17504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Hravá forma „dětského koutku“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Online narozeninová výzva fundraisera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Online výzva ambasadora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Email veřejnosti na „studené kontakty“- 350/2 dárci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Email zaměstnancům- 59/ 5 dárců</a:t>
          </a:r>
          <a:endParaRPr lang="cs-CZ" sz="1500" kern="1200" dirty="0"/>
        </a:p>
      </dsp:txBody>
      <dsp:txXfrm>
        <a:off x="2678786" y="221515"/>
        <a:ext cx="4303660" cy="1312832"/>
      </dsp:txXfrm>
    </dsp:sp>
    <dsp:sp modelId="{A2244BC2-B554-4C90-8C8C-6330118473DB}">
      <dsp:nvSpPr>
        <dsp:cNvPr id="0" name=""/>
        <dsp:cNvSpPr/>
      </dsp:nvSpPr>
      <dsp:spPr>
        <a:xfrm>
          <a:off x="0" y="226358"/>
          <a:ext cx="2234016" cy="1303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Různé cesty k individuálním dárcům</a:t>
          </a:r>
          <a:endParaRPr lang="cs-CZ" sz="1800" kern="1200" dirty="0"/>
        </a:p>
      </dsp:txBody>
      <dsp:txXfrm>
        <a:off x="63631" y="289989"/>
        <a:ext cx="2106754" cy="1176217"/>
      </dsp:txXfrm>
    </dsp:sp>
    <dsp:sp modelId="{ACF8A944-68B3-471A-A994-98CB32925D94}">
      <dsp:nvSpPr>
        <dsp:cNvPr id="0" name=""/>
        <dsp:cNvSpPr/>
      </dsp:nvSpPr>
      <dsp:spPr>
        <a:xfrm>
          <a:off x="2679061" y="3372771"/>
          <a:ext cx="4959801" cy="1450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Online prostor- </a:t>
          </a:r>
          <a:r>
            <a:rPr lang="cs-CZ" sz="1500" kern="1200" dirty="0" err="1" smtClean="0"/>
            <a:t>reels</a:t>
          </a:r>
          <a:r>
            <a:rPr lang="cs-CZ" sz="1500" kern="1200" dirty="0" smtClean="0"/>
            <a:t>, ambasadoři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Emailová komunikace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Texty na darovacích stránkách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Cyklus péče o dárce- z jednorázových pravidelní dárci</a:t>
          </a:r>
          <a:endParaRPr lang="cs-CZ" sz="1500" kern="1200" dirty="0"/>
        </a:p>
      </dsp:txBody>
      <dsp:txXfrm>
        <a:off x="2679061" y="3554071"/>
        <a:ext cx="4415902" cy="1087797"/>
      </dsp:txXfrm>
    </dsp:sp>
    <dsp:sp modelId="{51C3F425-EDFC-4950-8A2C-9943BB5EE905}">
      <dsp:nvSpPr>
        <dsp:cNvPr id="0" name=""/>
        <dsp:cNvSpPr/>
      </dsp:nvSpPr>
      <dsp:spPr>
        <a:xfrm>
          <a:off x="0" y="3575431"/>
          <a:ext cx="2341589" cy="1123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 testování pokračujeme</a:t>
          </a:r>
          <a:endParaRPr lang="cs-CZ" sz="1800" kern="1200" dirty="0"/>
        </a:p>
      </dsp:txBody>
      <dsp:txXfrm>
        <a:off x="54858" y="3630289"/>
        <a:ext cx="2231873" cy="1014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4D63C-92F7-492D-B6B2-765DCB6F5B97}">
      <dsp:nvSpPr>
        <dsp:cNvPr id="0" name=""/>
        <dsp:cNvSpPr/>
      </dsp:nvSpPr>
      <dsp:spPr>
        <a:xfrm rot="5400000">
          <a:off x="252135" y="1298566"/>
          <a:ext cx="754768" cy="12559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5235-061C-4B09-A374-2D6027B91993}">
      <dsp:nvSpPr>
        <dsp:cNvPr id="0" name=""/>
        <dsp:cNvSpPr/>
      </dsp:nvSpPr>
      <dsp:spPr>
        <a:xfrm>
          <a:off x="126146" y="1673815"/>
          <a:ext cx="1133849" cy="99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bolest</a:t>
          </a:r>
          <a:endParaRPr lang="cs-CZ" sz="1900" kern="1200" dirty="0"/>
        </a:p>
      </dsp:txBody>
      <dsp:txXfrm>
        <a:off x="126146" y="1673815"/>
        <a:ext cx="1133849" cy="993885"/>
      </dsp:txXfrm>
    </dsp:sp>
    <dsp:sp modelId="{B39D1D2E-3EFA-4289-8FEE-51409CE5ED4E}">
      <dsp:nvSpPr>
        <dsp:cNvPr id="0" name=""/>
        <dsp:cNvSpPr/>
      </dsp:nvSpPr>
      <dsp:spPr>
        <a:xfrm>
          <a:off x="1046061" y="1206104"/>
          <a:ext cx="213933" cy="2139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4C1BC-568D-43A8-91CA-2E2C60001D50}">
      <dsp:nvSpPr>
        <dsp:cNvPr id="0" name=""/>
        <dsp:cNvSpPr/>
      </dsp:nvSpPr>
      <dsp:spPr>
        <a:xfrm rot="5400000">
          <a:off x="1640188" y="955091"/>
          <a:ext cx="754768" cy="12559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A350-A0CD-47D8-98E9-E37EB779C3DF}">
      <dsp:nvSpPr>
        <dsp:cNvPr id="0" name=""/>
        <dsp:cNvSpPr/>
      </dsp:nvSpPr>
      <dsp:spPr>
        <a:xfrm>
          <a:off x="1514198" y="1330340"/>
          <a:ext cx="1133849" cy="99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zoufalství</a:t>
          </a:r>
          <a:endParaRPr lang="cs-CZ" sz="1900" kern="1200" dirty="0"/>
        </a:p>
      </dsp:txBody>
      <dsp:txXfrm>
        <a:off x="1514198" y="1330340"/>
        <a:ext cx="1133849" cy="993885"/>
      </dsp:txXfrm>
    </dsp:sp>
    <dsp:sp modelId="{442BC116-F7A4-4467-BB68-9A8D20213851}">
      <dsp:nvSpPr>
        <dsp:cNvPr id="0" name=""/>
        <dsp:cNvSpPr/>
      </dsp:nvSpPr>
      <dsp:spPr>
        <a:xfrm>
          <a:off x="2434114" y="862629"/>
          <a:ext cx="213933" cy="2139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BE33-5C01-482C-BC49-C8B1275A494D}">
      <dsp:nvSpPr>
        <dsp:cNvPr id="0" name=""/>
        <dsp:cNvSpPr/>
      </dsp:nvSpPr>
      <dsp:spPr>
        <a:xfrm rot="5400000">
          <a:off x="3028241" y="611616"/>
          <a:ext cx="754768" cy="12559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C751-883C-4799-963C-99B39E4CA57F}">
      <dsp:nvSpPr>
        <dsp:cNvPr id="0" name=""/>
        <dsp:cNvSpPr/>
      </dsp:nvSpPr>
      <dsp:spPr>
        <a:xfrm>
          <a:off x="2902251" y="986865"/>
          <a:ext cx="1133849" cy="99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odmítnutí</a:t>
          </a:r>
          <a:endParaRPr lang="cs-CZ" sz="1900" kern="1200" dirty="0"/>
        </a:p>
      </dsp:txBody>
      <dsp:txXfrm>
        <a:off x="2902251" y="986865"/>
        <a:ext cx="1133849" cy="993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826D-3A76-41DD-A4BD-4B85B7CF722E}">
      <dsp:nvSpPr>
        <dsp:cNvPr id="0" name=""/>
        <dsp:cNvSpPr/>
      </dsp:nvSpPr>
      <dsp:spPr>
        <a:xfrm>
          <a:off x="1375139" y="-27493"/>
          <a:ext cx="4646949" cy="4646949"/>
        </a:xfrm>
        <a:prstGeom prst="circularArrow">
          <a:avLst>
            <a:gd name="adj1" fmla="val 5544"/>
            <a:gd name="adj2" fmla="val 330680"/>
            <a:gd name="adj3" fmla="val 13781492"/>
            <a:gd name="adj4" fmla="val 1738257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18BD0-5737-4167-B5A6-AE7876D55AAB}">
      <dsp:nvSpPr>
        <dsp:cNvPr id="0" name=""/>
        <dsp:cNvSpPr/>
      </dsp:nvSpPr>
      <dsp:spPr>
        <a:xfrm>
          <a:off x="2613230" y="1353"/>
          <a:ext cx="2170768" cy="108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Každoroční letní kampaň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Rybky, které plní přání</a:t>
          </a:r>
          <a:endParaRPr lang="cs-CZ" sz="1500" kern="1200" dirty="0"/>
        </a:p>
      </dsp:txBody>
      <dsp:txXfrm>
        <a:off x="2666214" y="54337"/>
        <a:ext cx="2064800" cy="979416"/>
      </dsp:txXfrm>
    </dsp:sp>
    <dsp:sp modelId="{63B94384-AC80-44AC-9477-FCA23D69967E}">
      <dsp:nvSpPr>
        <dsp:cNvPr id="0" name=""/>
        <dsp:cNvSpPr/>
      </dsp:nvSpPr>
      <dsp:spPr>
        <a:xfrm>
          <a:off x="4497883" y="1370634"/>
          <a:ext cx="2170768" cy="108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Podzimní vyhodnocení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Losování o ceny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Výlov rybníka - </a:t>
          </a:r>
          <a:r>
            <a:rPr lang="cs-CZ" sz="1500" kern="1200" dirty="0" err="1" smtClean="0"/>
            <a:t>event</a:t>
          </a:r>
          <a:endParaRPr lang="cs-CZ" sz="1500" kern="1200" dirty="0"/>
        </a:p>
      </dsp:txBody>
      <dsp:txXfrm>
        <a:off x="4550867" y="1423618"/>
        <a:ext cx="2064800" cy="979416"/>
      </dsp:txXfrm>
    </dsp:sp>
    <dsp:sp modelId="{B7EC9609-9F2D-4082-AB28-B0789ED2A65E}">
      <dsp:nvSpPr>
        <dsp:cNvPr id="0" name=""/>
        <dsp:cNvSpPr/>
      </dsp:nvSpPr>
      <dsp:spPr>
        <a:xfrm>
          <a:off x="3778009" y="3586177"/>
          <a:ext cx="2170768" cy="108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Vánoční dárky,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které plní přání klientům</a:t>
          </a:r>
          <a:endParaRPr lang="cs-CZ" sz="1500" kern="1200" dirty="0"/>
        </a:p>
      </dsp:txBody>
      <dsp:txXfrm>
        <a:off x="3830993" y="3639161"/>
        <a:ext cx="2064800" cy="979416"/>
      </dsp:txXfrm>
    </dsp:sp>
    <dsp:sp modelId="{D017E21D-0E40-4533-88A5-B06FE520B98B}">
      <dsp:nvSpPr>
        <dsp:cNvPr id="0" name=""/>
        <dsp:cNvSpPr/>
      </dsp:nvSpPr>
      <dsp:spPr>
        <a:xfrm>
          <a:off x="1448450" y="3586177"/>
          <a:ext cx="2170768" cy="108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Šupiny pro štěstí </a:t>
          </a:r>
          <a:endParaRPr lang="cs-CZ" sz="1500" kern="1200" dirty="0"/>
        </a:p>
      </dsp:txBody>
      <dsp:txXfrm>
        <a:off x="1501434" y="3639161"/>
        <a:ext cx="2064800" cy="979416"/>
      </dsp:txXfrm>
    </dsp:sp>
    <dsp:sp modelId="{0DC5704A-6FBE-4546-A801-145490A899B5}">
      <dsp:nvSpPr>
        <dsp:cNvPr id="0" name=""/>
        <dsp:cNvSpPr/>
      </dsp:nvSpPr>
      <dsp:spPr>
        <a:xfrm>
          <a:off x="728576" y="1370634"/>
          <a:ext cx="2170768" cy="108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Jarní napínání záchranných sítí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(klienti, školy, školky, skauti, DD, dobrovolníci)</a:t>
          </a:r>
          <a:endParaRPr lang="cs-CZ" sz="1400" kern="1200" dirty="0"/>
        </a:p>
      </dsp:txBody>
      <dsp:txXfrm>
        <a:off x="781560" y="1423618"/>
        <a:ext cx="2064800" cy="97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1D61-9CF7-427F-98B5-46B914DC179C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A113-8965-452F-ACAA-8FE58E4723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5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BCFF-1D9A-46FC-BC1F-155C1F5AAA6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6963-2DBC-4DE9-8FF4-D601E27B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9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6963-2DBC-4DE9-8FF4-D601E27B4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0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63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4939E-7D15-4915-808D-C4B63D48D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126" y="2929777"/>
            <a:ext cx="7056581" cy="2023617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F415B0-2C2D-478F-8CE1-BA26C17E8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126" y="5126750"/>
            <a:ext cx="7056581" cy="103764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45328696-8975-431A-8E9E-21E87698C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999345" cy="6858000"/>
          </a:xfrm>
          <a:solidFill>
            <a:schemeClr val="accent5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104" y="241479"/>
            <a:ext cx="2875941" cy="14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2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2:1)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2C43E0-7A26-4BD2-85F5-5E09CB12E5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75F343-7A4D-4EA0-85B0-494A818BE9AE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8BD28-A73A-4702-BFDC-000ED9D19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A36746-BBA5-421A-9C75-9005DED8F0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A6B7D07B-A992-46C1-8EEB-88E3799DAF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58125" y="0"/>
            <a:ext cx="4333875" cy="6858000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ABEE858-1A55-4C42-B770-8A72D5C00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5" y="1844674"/>
            <a:ext cx="6766790" cy="4321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7E3B883-7536-4AD5-ADF2-1C665890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11" y="471055"/>
            <a:ext cx="6766789" cy="6421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text 7">
            <a:extLst>
              <a:ext uri="{FF2B5EF4-FFF2-40B4-BE49-F238E27FC236}">
                <a16:creationId xmlns:a16="http://schemas.microsoft.com/office/drawing/2014/main" id="{D668BD31-701D-4494-A631-F1461A2374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010" y="1025680"/>
            <a:ext cx="676679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099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>
  <p:cSld name="1_Jenom nadpi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650010" y="471055"/>
            <a:ext cx="10891979" cy="64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5877867" y="6356350"/>
            <a:ext cx="8859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6828336" y="6356350"/>
            <a:ext cx="42663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11167762" y="6356350"/>
            <a:ext cx="7051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650009" y="1025680"/>
            <a:ext cx="10891980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∙"/>
              <a:defRPr/>
            </a:lvl2pPr>
            <a:lvl3pPr marL="1371600" lvl="2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∙"/>
              <a:defRPr/>
            </a:lvl3pPr>
            <a:lvl4pPr marL="1828800" lvl="3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∙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∙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6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A691F-030F-4C58-ACBD-822CC7C2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D0B1EF-ED42-4406-AE3F-89220DA3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914A736-6454-402F-918C-0431EFF87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009" y="1025680"/>
            <a:ext cx="1089198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9145EC-2D0F-4E3B-81B0-72BC2A71A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6AAB41-9514-4C87-8E70-4703DCAA0D9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448181FE-A6CA-4963-A37A-DE98998E69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4BD2309-5F79-4781-A0F9-3EDA6FE65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53460-0300-45A4-9D39-40CD1EF5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65" y="718293"/>
            <a:ext cx="10917461" cy="18888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BD72B-EDC6-45CC-9282-F2541461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465" y="2634124"/>
            <a:ext cx="10917461" cy="6452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0B1A91B-F16E-4953-AFBF-9A479E6DDC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842327"/>
            <a:ext cx="12192001" cy="3015672"/>
          </a:xfrm>
          <a:solidFill>
            <a:schemeClr val="accent5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0" y="0"/>
            <a:ext cx="1417424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FBFED-EC20-4DEE-8C44-6B71D120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datum 12">
            <a:extLst>
              <a:ext uri="{FF2B5EF4-FFF2-40B4-BE49-F238E27FC236}">
                <a16:creationId xmlns:a16="http://schemas.microsoft.com/office/drawing/2014/main" id="{749D05A8-4901-41AF-B55C-605C6BA1C7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83F10F-FDD3-4BCE-92FE-516B5D6DD286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3AF74CE9-4939-40DE-9933-9314D2D6A6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1C9814E-72D9-401A-B665-EDD34E48A6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BC89DE6C-50B8-41AB-9E2F-92E593BF4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24" y="1844675"/>
            <a:ext cx="5280247" cy="4321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7" name="Zástupný symbol pro obsah 3">
            <a:extLst>
              <a:ext uri="{FF2B5EF4-FFF2-40B4-BE49-F238E27FC236}">
                <a16:creationId xmlns:a16="http://schemas.microsoft.com/office/drawing/2014/main" id="{27C8AA72-255E-4ED9-93C3-8561AD43C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867" y="1844675"/>
            <a:ext cx="5280247" cy="4321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Zástupný text 7">
            <a:extLst>
              <a:ext uri="{FF2B5EF4-FFF2-40B4-BE49-F238E27FC236}">
                <a16:creationId xmlns:a16="http://schemas.microsoft.com/office/drawing/2014/main" id="{F1247BBD-D7DE-432C-81F8-1A4A079412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009" y="1025680"/>
            <a:ext cx="1089198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6240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FB3C6-3E32-4473-B5D4-F5BEB822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724F2FA-0B0F-4312-86AB-731D49AD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0DCE-707F-4749-9F01-E8EB537AF88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0E44697-8159-4F85-871E-482367C2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11C80-F509-4659-9EEB-B419B0A6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ástupný text 7">
            <a:extLst>
              <a:ext uri="{FF2B5EF4-FFF2-40B4-BE49-F238E27FC236}">
                <a16:creationId xmlns:a16="http://schemas.microsoft.com/office/drawing/2014/main" id="{3235D167-DE79-4AED-BC8F-DDA7C7490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009" y="1025680"/>
            <a:ext cx="1089198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355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a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724F2FA-0B0F-4312-86AB-731D49AD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0DCE-707F-4749-9F01-E8EB537AF88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0E44697-8159-4F85-871E-482367C2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11C80-F509-4659-9EEB-B419B0A6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BA3B19D0-55A1-4D30-8FFB-458B1621CA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04240"/>
            <a:ext cx="12192000" cy="5049520"/>
          </a:xfrm>
          <a:solidFill>
            <a:schemeClr val="accent5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57C5A36A-1D9A-496D-97D1-1994A74615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23125" y="916572"/>
            <a:ext cx="4968875" cy="5036883"/>
          </a:xfrm>
          <a:solidFill>
            <a:schemeClr val="accent2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CFB3C6-3E32-4473-B5D4-F5BEB8227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8650" y="1720735"/>
            <a:ext cx="4226790" cy="64212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12" name="Zástupný text 7">
            <a:extLst>
              <a:ext uri="{FF2B5EF4-FFF2-40B4-BE49-F238E27FC236}">
                <a16:creationId xmlns:a16="http://schemas.microsoft.com/office/drawing/2014/main" id="{3235D167-DE79-4AED-BC8F-DDA7C7490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8648" y="1270000"/>
            <a:ext cx="4226790" cy="53868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Heslo.</a:t>
            </a:r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5060C082-95C0-4A20-BD16-DA38F3532A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8647" y="2611120"/>
            <a:ext cx="4226791" cy="30276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Kratší text</a:t>
            </a:r>
          </a:p>
        </p:txBody>
      </p:sp>
    </p:spTree>
    <p:extLst>
      <p:ext uri="{BB962C8B-B14F-4D97-AF65-F5344CB8AC3E}">
        <p14:creationId xmlns:p14="http://schemas.microsoft.com/office/powerpoint/2010/main" val="105359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e zvýrazně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ACC731-1535-4C45-98BB-66CDC9AB1501}"/>
              </a:ext>
            </a:extLst>
          </p:cNvPr>
          <p:cNvSpPr/>
          <p:nvPr userDrawn="1"/>
        </p:nvSpPr>
        <p:spPr>
          <a:xfrm>
            <a:off x="0" y="0"/>
            <a:ext cx="3667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724F2FA-0B0F-4312-86AB-731D49AD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0DCE-707F-4749-9F01-E8EB537AF88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0E44697-8159-4F85-871E-482367C2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11C80-F509-4659-9EEB-B419B0A6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29B599D8-72DF-4156-B6E0-9FE6CC1A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9760" y="1844675"/>
            <a:ext cx="4598354" cy="379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A61BFEB-CAAF-415D-9881-82D23F28CA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844675"/>
            <a:ext cx="5827712" cy="37941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A36A760-3015-4DE1-8EE4-0A1BF29E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5"/>
            <a:ext cx="7417029" cy="6421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Zástupný text 7">
            <a:extLst>
              <a:ext uri="{FF2B5EF4-FFF2-40B4-BE49-F238E27FC236}">
                <a16:creationId xmlns:a16="http://schemas.microsoft.com/office/drawing/2014/main" id="{898436FE-FABA-4082-971E-85461D74A9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025680"/>
            <a:ext cx="741703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192DEED-266D-4E47-88ED-4C5403B5B0FC}"/>
              </a:ext>
            </a:extLst>
          </p:cNvPr>
          <p:cNvCxnSpPr>
            <a:cxnSpLocks/>
          </p:cNvCxnSpPr>
          <p:nvPr userDrawn="1"/>
        </p:nvCxnSpPr>
        <p:spPr>
          <a:xfrm>
            <a:off x="4244013" y="489835"/>
            <a:ext cx="6152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1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D2B4C7-562B-47C0-809A-F0E9B1C6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B7B-99C3-4E4B-88D6-8BA1F3314F89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4DBC3E-5D71-4CBA-9316-D9369B56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A8FFEF-6425-43AB-8B01-CFEA18C5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2:1) s barv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B450CF7-3B1A-4280-B366-206E0349CFA4}"/>
              </a:ext>
            </a:extLst>
          </p:cNvPr>
          <p:cNvSpPr/>
          <p:nvPr userDrawn="1"/>
        </p:nvSpPr>
        <p:spPr>
          <a:xfrm>
            <a:off x="7857641" y="0"/>
            <a:ext cx="43343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C7302E-E0D5-42A6-9F20-391C7A84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5" y="1844674"/>
            <a:ext cx="6766790" cy="4321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A03E84B2-84D2-462B-BB6E-BB9F55A272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1515" y="1044152"/>
            <a:ext cx="3461675" cy="5121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2C43E0-7A26-4BD2-85F5-5E09CB12E5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70820-9A6B-43CC-9E15-0F79866B86BE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8BD28-A73A-4702-BFDC-000ED9D19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A36746-BBA5-421A-9C75-9005DED8F0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16574F7-8B3C-4D0B-BA17-8B4DF561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11" y="471055"/>
            <a:ext cx="6766789" cy="6421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text 7">
            <a:extLst>
              <a:ext uri="{FF2B5EF4-FFF2-40B4-BE49-F238E27FC236}">
                <a16:creationId xmlns:a16="http://schemas.microsoft.com/office/drawing/2014/main" id="{07C70AA6-B611-413E-9EF9-767C053134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0010" y="1025680"/>
            <a:ext cx="6766790" cy="439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7001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9ED22D-F235-4D3B-ABD8-358A8EEE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10" y="471055"/>
            <a:ext cx="10891979" cy="64212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7AEB55-445D-427B-B6B1-1568EDAD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010" y="1847273"/>
            <a:ext cx="10891979" cy="432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95B21-521A-4289-991F-4E266AC50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7867" y="6356350"/>
            <a:ext cx="88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AB41-9514-4C87-8E70-4703DCAA0D9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DACD8-7988-497B-A07F-4BE128E9D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8336" y="6356350"/>
            <a:ext cx="426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B7803-6AB0-4B1B-A4D4-A0E911353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762" y="6356350"/>
            <a:ext cx="705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3244-35F5-4979-8FBD-43B77FA08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B8692778-6701-47A1-9865-1E8275EB86D2}"/>
              </a:ext>
            </a:extLst>
          </p:cNvPr>
          <p:cNvCxnSpPr>
            <a:cxnSpLocks/>
          </p:cNvCxnSpPr>
          <p:nvPr userDrawn="1"/>
        </p:nvCxnSpPr>
        <p:spPr>
          <a:xfrm>
            <a:off x="779453" y="489835"/>
            <a:ext cx="6152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72" r:id="rId6"/>
    <p:sldLayoutId id="2147483671" r:id="rId7"/>
    <p:sldLayoutId id="2147483655" r:id="rId8"/>
    <p:sldLayoutId id="2147483667" r:id="rId9"/>
    <p:sldLayoutId id="2147483670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Symbol" panose="05050102010706020507" pitchFamily="18" charset="2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4607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5.png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9.jpg"/><Relationship Id="rId10" Type="http://schemas.microsoft.com/office/2007/relationships/diagramDrawing" Target="../diagrams/drawing5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6A297-C2A0-4118-B1AF-FFA1B4F6E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826" y="1872762"/>
            <a:ext cx="7070881" cy="3525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Charitní záchranná síť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5000" dirty="0" smtClean="0"/>
              <a:t>Letní kampaň: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Rybky, které plní přání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F3D351-D4C7-4D74-AE9A-DC295F48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125" y="5717793"/>
            <a:ext cx="7056581" cy="422031"/>
          </a:xfrm>
        </p:spPr>
        <p:txBody>
          <a:bodyPr>
            <a:noAutofit/>
          </a:bodyPr>
          <a:lstStyle/>
          <a:p>
            <a:r>
              <a:rPr lang="cs-CZ" sz="1600" dirty="0" smtClean="0"/>
              <a:t>Autor:</a:t>
            </a:r>
            <a:r>
              <a:rPr lang="cs-CZ" sz="1600" dirty="0"/>
              <a:t> </a:t>
            </a:r>
            <a:r>
              <a:rPr lang="cs-CZ" sz="1600" dirty="0" smtClean="0"/>
              <a:t>Ing. Michaela Zouharová, fundraiser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" y="633046"/>
            <a:ext cx="4042264" cy="53896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43" y="4541380"/>
            <a:ext cx="2553893" cy="9667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222" y="2639526"/>
            <a:ext cx="25544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3A4413B2-78BE-48DA-8F42-43DDFBC19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4960" y="2909145"/>
            <a:ext cx="7181130" cy="4723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ečujeme </a:t>
            </a:r>
            <a:r>
              <a:rPr lang="cs-CZ" dirty="0" smtClean="0"/>
              <a:t>o seniory a hendikepované lidi v jejich domácnostech.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Pomáháme</a:t>
            </a:r>
            <a:r>
              <a:rPr lang="cs-CZ" dirty="0" smtClean="0"/>
              <a:t> </a:t>
            </a:r>
            <a:r>
              <a:rPr lang="cs-CZ" dirty="0"/>
              <a:t>lidem v tíživých životních </a:t>
            </a:r>
            <a:r>
              <a:rPr lang="cs-CZ" dirty="0" smtClean="0"/>
              <a:t>situacích.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Ukazujeme</a:t>
            </a:r>
            <a:r>
              <a:rPr lang="cs-CZ" dirty="0"/>
              <a:t> nové cesty </a:t>
            </a:r>
            <a:r>
              <a:rPr lang="cs-CZ" dirty="0" smtClean="0"/>
              <a:t>ve </a:t>
            </a:r>
            <a:r>
              <a:rPr lang="cs-CZ" dirty="0"/>
              <a:t>složitém systému sociálních a právních služeb.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Posilujeme</a:t>
            </a:r>
            <a:r>
              <a:rPr lang="cs-CZ" dirty="0"/>
              <a:t> schopnost klientů obstát ve </a:t>
            </a:r>
            <a:r>
              <a:rPr lang="cs-CZ" dirty="0" smtClean="0"/>
              <a:t>společnosti.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Co </a:t>
            </a:r>
            <a:r>
              <a:rPr lang="cs-CZ" dirty="0"/>
              <a:t>je veřejnosti skryto, my </a:t>
            </a:r>
            <a:r>
              <a:rPr lang="cs-CZ" b="1" dirty="0"/>
              <a:t>rozpoznáváme</a:t>
            </a:r>
            <a:r>
              <a:rPr lang="cs-CZ" dirty="0" smtClean="0"/>
              <a:t>.</a:t>
            </a:r>
            <a:endParaRPr lang="en-US" sz="1600" dirty="0"/>
          </a:p>
          <a:p>
            <a:pPr marL="739775" lvl="2" indent="0">
              <a:lnSpc>
                <a:spcPct val="100000"/>
              </a:lnSpc>
              <a:buNone/>
            </a:pPr>
            <a:endParaRPr lang="cs-CZ" sz="19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576091"/>
            <a:ext cx="5880686" cy="77792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n-lt"/>
              </a:rPr>
              <a:t>Představení organizace</a:t>
            </a:r>
            <a:endParaRPr lang="en-US" sz="2800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84159414"/>
              </p:ext>
            </p:extLst>
          </p:nvPr>
        </p:nvGraphicFramePr>
        <p:xfrm>
          <a:off x="4192252" y="694592"/>
          <a:ext cx="5955252" cy="27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Obrázek 21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4" y="513423"/>
            <a:ext cx="2599934" cy="17988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4" y="2446844"/>
            <a:ext cx="1611453" cy="24178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" y="4984954"/>
            <a:ext cx="2682849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4"/>
            <a:ext cx="7417029" cy="777453"/>
          </a:xfrm>
        </p:spPr>
        <p:txBody>
          <a:bodyPr/>
          <a:lstStyle/>
          <a:p>
            <a:r>
              <a:rPr lang="cs-CZ" dirty="0" smtClean="0"/>
              <a:t>Rybky, které plní přání</a:t>
            </a:r>
            <a:endParaRPr lang="en-US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CF0E01F-66B1-4D7B-B323-8E2BD8708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143877"/>
            <a:ext cx="7417029" cy="676809"/>
          </a:xfrm>
        </p:spPr>
        <p:txBody>
          <a:bodyPr>
            <a:normAutofit fontScale="92500"/>
          </a:bodyPr>
          <a:lstStyle/>
          <a:p>
            <a:r>
              <a:rPr lang="cs-CZ" sz="2700" dirty="0" smtClean="0">
                <a:solidFill>
                  <a:schemeClr val="tx1"/>
                </a:solidFill>
              </a:rPr>
              <a:t>Záměr a cíl kampaně Charitní záchranná síť</a:t>
            </a:r>
            <a:r>
              <a:rPr lang="cs-CZ" sz="2300" dirty="0" smtClean="0">
                <a:solidFill>
                  <a:schemeClr val="tx1"/>
                </a:solidFill>
              </a:rPr>
              <a:t>		</a:t>
            </a:r>
            <a:endParaRPr lang="en-US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14042" y="1568331"/>
            <a:ext cx="763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5" name="Zástupný symbol pro obsah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7" y="391454"/>
            <a:ext cx="2076932" cy="276924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367800"/>
              </p:ext>
            </p:extLst>
          </p:nvPr>
        </p:nvGraphicFramePr>
        <p:xfrm>
          <a:off x="4063203" y="1623801"/>
          <a:ext cx="7638863" cy="490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Zástupný symbol pro obsah 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3" b="19543"/>
          <a:stretch/>
        </p:blipFill>
        <p:spPr>
          <a:xfrm>
            <a:off x="797047" y="3622430"/>
            <a:ext cx="2132250" cy="28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4"/>
            <a:ext cx="7417029" cy="777453"/>
          </a:xfrm>
        </p:spPr>
        <p:txBody>
          <a:bodyPr/>
          <a:lstStyle/>
          <a:p>
            <a:r>
              <a:rPr lang="cs-CZ" dirty="0" smtClean="0"/>
              <a:t>Rybky, které plní přání</a:t>
            </a:r>
            <a:endParaRPr lang="en-US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CF0E01F-66B1-4D7B-B323-8E2BD8708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143877"/>
            <a:ext cx="7417029" cy="676809"/>
          </a:xfrm>
        </p:spPr>
        <p:txBody>
          <a:bodyPr>
            <a:normAutofit/>
          </a:bodyPr>
          <a:lstStyle/>
          <a:p>
            <a:r>
              <a:rPr lang="cs-CZ" sz="2700" dirty="0" smtClean="0">
                <a:solidFill>
                  <a:schemeClr val="tx1"/>
                </a:solidFill>
              </a:rPr>
              <a:t>Co a jak jsme testovali</a:t>
            </a:r>
            <a:r>
              <a:rPr lang="cs-CZ" sz="2300" dirty="0" smtClean="0">
                <a:solidFill>
                  <a:schemeClr val="tx1"/>
                </a:solidFill>
              </a:rPr>
              <a:t>	</a:t>
            </a:r>
            <a:endParaRPr lang="en-US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14042" y="1568331"/>
            <a:ext cx="763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8679856"/>
              </p:ext>
            </p:extLst>
          </p:nvPr>
        </p:nvGraphicFramePr>
        <p:xfrm>
          <a:off x="4014041" y="1672962"/>
          <a:ext cx="7638863" cy="485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Zástupný symbol pro obsah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9" y="471054"/>
            <a:ext cx="2225054" cy="2966738"/>
          </a:xfrm>
          <a:prstGeom prst="rect">
            <a:avLst/>
          </a:prstGeom>
        </p:spPr>
      </p:pic>
      <p:pic>
        <p:nvPicPr>
          <p:cNvPr id="14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8" y="3614820"/>
            <a:ext cx="2221369" cy="2961827"/>
          </a:xfrm>
        </p:spPr>
      </p:pic>
    </p:spTree>
    <p:extLst>
      <p:ext uri="{BB962C8B-B14F-4D97-AF65-F5344CB8AC3E}">
        <p14:creationId xmlns:p14="http://schemas.microsoft.com/office/powerpoint/2010/main" val="24828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5"/>
            <a:ext cx="7417029" cy="642128"/>
          </a:xfrm>
        </p:spPr>
        <p:txBody>
          <a:bodyPr/>
          <a:lstStyle/>
          <a:p>
            <a:r>
              <a:rPr lang="cs-CZ" dirty="0" smtClean="0"/>
              <a:t>Rybky, které plní přání</a:t>
            </a:r>
            <a:endParaRPr lang="en-US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CF0E01F-66B1-4D7B-B323-8E2BD8708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025680"/>
            <a:ext cx="7417030" cy="439738"/>
          </a:xfrm>
        </p:spPr>
        <p:txBody>
          <a:bodyPr/>
          <a:lstStyle/>
          <a:p>
            <a:r>
              <a:rPr lang="cs-CZ" sz="2300" dirty="0" smtClean="0">
                <a:solidFill>
                  <a:schemeClr val="tx1"/>
                </a:solidFill>
              </a:rPr>
              <a:t>Zhodnocení průběhu kampaně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92405442"/>
              </p:ext>
            </p:extLst>
          </p:nvPr>
        </p:nvGraphicFramePr>
        <p:xfrm>
          <a:off x="7737231" y="4132386"/>
          <a:ext cx="4037662" cy="352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881323" y="5248010"/>
            <a:ext cx="73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péče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15576" y="4930012"/>
            <a:ext cx="98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naděje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463281" y="4529902"/>
            <a:ext cx="131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důstojnost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" y="471055"/>
            <a:ext cx="2060332" cy="27471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2329" y="3218164"/>
            <a:ext cx="15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</a:t>
            </a:r>
            <a:r>
              <a:rPr lang="cs-CZ" dirty="0" smtClean="0"/>
              <a:t>oto prototypu</a:t>
            </a:r>
            <a:endParaRPr lang="cs-CZ" dirty="0"/>
          </a:p>
        </p:txBody>
      </p:sp>
      <p:pic>
        <p:nvPicPr>
          <p:cNvPr id="16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" y="3903785"/>
            <a:ext cx="3468975" cy="2452565"/>
          </a:xfrm>
        </p:spPr>
      </p:pic>
      <p:sp>
        <p:nvSpPr>
          <p:cNvPr id="20" name="TextovéPole 19"/>
          <p:cNvSpPr txBox="1"/>
          <p:nvPr/>
        </p:nvSpPr>
        <p:spPr>
          <a:xfrm>
            <a:off x="857009" y="6356350"/>
            <a:ext cx="19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ýsledek kampaně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4268087" y="1663021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380162" y="1948508"/>
            <a:ext cx="178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Rozšíření povědomí o </a:t>
            </a:r>
            <a:r>
              <a:rPr lang="cs-CZ" sz="1600" dirty="0">
                <a:solidFill>
                  <a:schemeClr val="bg1"/>
                </a:solidFill>
              </a:rPr>
              <a:t>charitní</a:t>
            </a:r>
            <a:r>
              <a:rPr lang="cs-CZ" sz="1600" dirty="0" smtClean="0">
                <a:solidFill>
                  <a:schemeClr val="bg1"/>
                </a:solidFill>
              </a:rPr>
              <a:t> práci→180 rybiček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6482418" y="1667808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676044" y="1626854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4202722" y="3464170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4269376" y="5248010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6490579" y="3387139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6655778" y="1797636"/>
            <a:ext cx="1882185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Oživení stávající online </a:t>
            </a:r>
            <a:r>
              <a:rPr lang="cs-CZ" sz="1600" dirty="0">
                <a:solidFill>
                  <a:schemeClr val="bg1"/>
                </a:solidFill>
              </a:rPr>
              <a:t>sbírky</a:t>
            </a:r>
            <a:r>
              <a:rPr lang="cs-CZ" sz="1600" dirty="0" smtClean="0">
                <a:solidFill>
                  <a:schemeClr val="bg1"/>
                </a:solidFill>
              </a:rPr>
              <a:t> Pomáhejte s námi→ nyní 45 140 Kč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841243" y="1866038"/>
            <a:ext cx="1836589" cy="877163"/>
          </a:xfrm>
          <a:prstGeom prst="rect">
            <a:avLst/>
          </a:prstGeom>
          <a:noFill/>
        </p:spPr>
        <p:txBody>
          <a:bodyPr wrap="square" lIns="36000" rtlCol="0" anchor="b" anchorCtr="0">
            <a:spAutoFit/>
          </a:bodyPr>
          <a:lstStyle/>
          <a:p>
            <a:r>
              <a:rPr lang="cs-CZ" sz="1700" dirty="0" smtClean="0">
                <a:solidFill>
                  <a:schemeClr val="bg1"/>
                </a:solidFill>
              </a:rPr>
              <a:t>Pozitivní ohlasy veřejnosti i od míst </a:t>
            </a:r>
            <a:br>
              <a:rPr lang="cs-CZ" sz="1700" dirty="0" smtClean="0">
                <a:solidFill>
                  <a:schemeClr val="bg1"/>
                </a:solidFill>
              </a:rPr>
            </a:br>
            <a:r>
              <a:rPr lang="cs-CZ" sz="1700" dirty="0" smtClean="0">
                <a:solidFill>
                  <a:schemeClr val="bg1"/>
                </a:solidFill>
              </a:rPr>
              <a:t>s </a:t>
            </a:r>
            <a:r>
              <a:rPr lang="cs-CZ" sz="1600" dirty="0">
                <a:solidFill>
                  <a:schemeClr val="bg1"/>
                </a:solidFill>
              </a:rPr>
              <a:t>Rybkami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410053" y="3670720"/>
            <a:ext cx="160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Dříve</a:t>
            </a:r>
            <a:r>
              <a:rPr lang="cs-CZ" dirty="0" smtClean="0">
                <a:solidFill>
                  <a:schemeClr val="bg1"/>
                </a:solidFill>
              </a:rPr>
              <a:t> 1 adresný dárce →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Nyní 25 nových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667490" y="3528679"/>
            <a:ext cx="176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Ambasador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Dobrovolníci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Nový firemní dárce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534990" y="5454560"/>
            <a:ext cx="160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20% míst přineslo </a:t>
            </a:r>
            <a:r>
              <a:rPr lang="cs-CZ" sz="1600" dirty="0">
                <a:solidFill>
                  <a:schemeClr val="bg1"/>
                </a:solidFill>
              </a:rPr>
              <a:t>80</a:t>
            </a:r>
            <a:r>
              <a:rPr lang="cs-CZ" dirty="0" smtClean="0">
                <a:solidFill>
                  <a:schemeClr val="bg1"/>
                </a:solidFill>
              </a:rPr>
              <a:t>% výtěžku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5"/>
            <a:ext cx="7417029" cy="642128"/>
          </a:xfrm>
        </p:spPr>
        <p:txBody>
          <a:bodyPr/>
          <a:lstStyle/>
          <a:p>
            <a:r>
              <a:rPr lang="cs-CZ" dirty="0" smtClean="0"/>
              <a:t>Rybky, které plní přání</a:t>
            </a:r>
            <a:endParaRPr lang="en-US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CF0E01F-66B1-4D7B-B323-8E2BD8708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025680"/>
            <a:ext cx="7417030" cy="439738"/>
          </a:xfrm>
        </p:spPr>
        <p:txBody>
          <a:bodyPr/>
          <a:lstStyle/>
          <a:p>
            <a:r>
              <a:rPr lang="cs-CZ" sz="2300" dirty="0" smtClean="0">
                <a:solidFill>
                  <a:schemeClr val="tx1"/>
                </a:solidFill>
              </a:rPr>
              <a:t>Co jsme se naučili?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4" y="3768107"/>
            <a:ext cx="2020679" cy="2694239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0" y="471055"/>
            <a:ext cx="2040414" cy="2720553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4268087" y="1663021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204225" y="3498389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204225" y="5202481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Case </a:t>
            </a:r>
            <a:r>
              <a:rPr lang="cs-CZ" sz="1600" dirty="0" err="1">
                <a:solidFill>
                  <a:schemeClr val="bg1"/>
                </a:solidFill>
              </a:rPr>
              <a:t>for</a:t>
            </a:r>
            <a:r>
              <a:rPr lang="cs-CZ" sz="1600" dirty="0">
                <a:solidFill>
                  <a:schemeClr val="bg1"/>
                </a:solidFill>
              </a:rPr>
              <a:t> support</a:t>
            </a:r>
            <a:endParaRPr lang="cs-CZ" sz="1600" dirty="0"/>
          </a:p>
        </p:txBody>
      </p:sp>
      <p:sp>
        <p:nvSpPr>
          <p:cNvPr id="15" name="Ovál 14"/>
          <p:cNvSpPr/>
          <p:nvPr/>
        </p:nvSpPr>
        <p:spPr>
          <a:xfrm>
            <a:off x="6688902" y="1645283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688902" y="3407483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688902" y="5222597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9063838" y="1634064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9178726" y="3424414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9222688" y="5202480"/>
            <a:ext cx="1890346" cy="13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376082" y="1863276"/>
            <a:ext cx="178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Testování hypotéz</a:t>
            </a:r>
            <a:r>
              <a:rPr lang="cs-CZ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dárce=rádce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796897" y="1897792"/>
            <a:ext cx="1782351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Komunikovat pozitivní změnu a </a:t>
            </a:r>
            <a:r>
              <a:rPr lang="cs-CZ" sz="1600" dirty="0">
                <a:solidFill>
                  <a:schemeClr val="bg1"/>
                </a:solidFill>
              </a:rPr>
              <a:t>sociální</a:t>
            </a:r>
            <a:r>
              <a:rPr lang="cs-CZ" sz="1600" dirty="0" smtClean="0">
                <a:solidFill>
                  <a:schemeClr val="bg1"/>
                </a:solidFill>
              </a:rPr>
              <a:t> návratnost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109717" y="1792627"/>
            <a:ext cx="1782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Testovat – </a:t>
            </a:r>
            <a:r>
              <a:rPr lang="cs-CZ" sz="1600" dirty="0" err="1" smtClean="0">
                <a:solidFill>
                  <a:schemeClr val="bg1"/>
                </a:solidFill>
              </a:rPr>
              <a:t>telefundraising</a:t>
            </a:r>
            <a:r>
              <a:rPr lang="cs-CZ" sz="1600" dirty="0" smtClean="0">
                <a:solidFill>
                  <a:schemeClr val="bg1"/>
                </a:solidFill>
              </a:rPr>
              <a:t>, emaily, sítě, osobní </a:t>
            </a:r>
            <a:r>
              <a:rPr lang="cs-CZ" sz="1600" dirty="0">
                <a:solidFill>
                  <a:schemeClr val="bg1"/>
                </a:solidFill>
              </a:rPr>
              <a:t>schůzky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284071" y="3629573"/>
            <a:ext cx="1782351" cy="125206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Prototyp</a:t>
            </a:r>
          </a:p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Síťovka</a:t>
            </a:r>
          </a:p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Rybky, které plní přání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782465" y="3677130"/>
            <a:ext cx="178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Soutěživé výzvy fungují- QR kódy, UTM parametry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9276685" y="3627734"/>
            <a:ext cx="1782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Péče o dárce vč. nadací je stejně důležitá jako akvizice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7CCBE-DBA3-4DC0-BE74-F87959E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62" y="6356350"/>
            <a:ext cx="705151" cy="365125"/>
          </a:xfrm>
        </p:spPr>
        <p:txBody>
          <a:bodyPr/>
          <a:lstStyle/>
          <a:p>
            <a:fld id="{61203244-35F5-4979-8FBD-43B77FA08E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C43F-71BC-4649-87C9-AE353DB2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60" y="471055"/>
            <a:ext cx="7417029" cy="642128"/>
          </a:xfrm>
        </p:spPr>
        <p:txBody>
          <a:bodyPr/>
          <a:lstStyle/>
          <a:p>
            <a:r>
              <a:rPr lang="cs-CZ" dirty="0" smtClean="0"/>
              <a:t>Rybky, které plní přání</a:t>
            </a:r>
            <a:endParaRPr lang="en-US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CF0E01F-66B1-4D7B-B323-8E2BD8708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4959" y="1025680"/>
            <a:ext cx="7417030" cy="439738"/>
          </a:xfrm>
        </p:spPr>
        <p:txBody>
          <a:bodyPr/>
          <a:lstStyle/>
          <a:p>
            <a:r>
              <a:rPr lang="cs-CZ" sz="2300" dirty="0" smtClean="0">
                <a:solidFill>
                  <a:schemeClr val="tx1"/>
                </a:solidFill>
              </a:rPr>
              <a:t>Co chystáme dál?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04" y="409038"/>
            <a:ext cx="2112760" cy="1056380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2" y="488356"/>
            <a:ext cx="2077966" cy="25974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23262" y="3096868"/>
            <a:ext cx="216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arozeninová výzva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2" y="3739164"/>
            <a:ext cx="2020680" cy="269424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160584" y="6452992"/>
            <a:ext cx="182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ambasador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1192210"/>
              </p:ext>
            </p:extLst>
          </p:nvPr>
        </p:nvGraphicFramePr>
        <p:xfrm>
          <a:off x="4123108" y="1527435"/>
          <a:ext cx="7397229" cy="467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112978" y="3085816"/>
            <a:ext cx="13364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10 %</a:t>
            </a:r>
            <a:r>
              <a:rPr lang="cs-CZ" sz="2000" dirty="0" smtClean="0"/>
              <a:t> </a:t>
            </a:r>
            <a:r>
              <a:rPr lang="cs-CZ" dirty="0" smtClean="0"/>
              <a:t>navýšení výtěžku z kampaně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8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6109491" y="2003116"/>
            <a:ext cx="4618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dirty="0" smtClean="0"/>
              <a:t>Děkujeme </a:t>
            </a:r>
            <a:r>
              <a:rPr lang="cs-CZ" dirty="0"/>
              <a:t>za </a:t>
            </a:r>
            <a:r>
              <a:rPr lang="cs-CZ" dirty="0" smtClean="0"/>
              <a:t>spolupráci!</a:t>
            </a:r>
            <a:endParaRPr dirty="0"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11167762" y="6356350"/>
            <a:ext cx="7051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1108" y="336962"/>
            <a:ext cx="2526086" cy="126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952" y="659423"/>
            <a:ext cx="4162548" cy="555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title="IMG_395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1950" y="2878721"/>
            <a:ext cx="1318925" cy="8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title="IMG_395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6702" y="3930837"/>
            <a:ext cx="1966427" cy="6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title="ErsteStiftung-Logo_RGB_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3151" y="2873188"/>
            <a:ext cx="2685302" cy="95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title="CZ-ExtH-SociálníBanko_Special_screen_RGB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5189" y="2972264"/>
            <a:ext cx="2467825" cy="7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51" y="3753926"/>
            <a:ext cx="2042033" cy="10737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29" y="5510844"/>
            <a:ext cx="615117" cy="7223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1" y="3955398"/>
            <a:ext cx="1093494" cy="5841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34" y="4513007"/>
            <a:ext cx="1369316" cy="13693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38" y="3864075"/>
            <a:ext cx="780266" cy="7169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98" y="4718179"/>
            <a:ext cx="1023371" cy="5905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5" y="4773248"/>
            <a:ext cx="1029011" cy="6049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37" y="5689844"/>
            <a:ext cx="1194121" cy="3260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6" y="5640275"/>
            <a:ext cx="1638916" cy="3938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6" y="5523722"/>
            <a:ext cx="597159" cy="59715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67" y="4683969"/>
            <a:ext cx="822649" cy="8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harita">
      <a:dk1>
        <a:sysClr val="windowText" lastClr="000000"/>
      </a:dk1>
      <a:lt1>
        <a:sysClr val="window" lastClr="FFFFFF"/>
      </a:lt1>
      <a:dk2>
        <a:srgbClr val="505052"/>
      </a:dk2>
      <a:lt2>
        <a:srgbClr val="E7E9EA"/>
      </a:lt2>
      <a:accent1>
        <a:srgbClr val="A61515"/>
      </a:accent1>
      <a:accent2>
        <a:srgbClr val="F2A78E"/>
      </a:accent2>
      <a:accent3>
        <a:srgbClr val="EE1F23"/>
      </a:accent3>
      <a:accent4>
        <a:srgbClr val="727477"/>
      </a:accent4>
      <a:accent5>
        <a:srgbClr val="E7E9EA"/>
      </a:accent5>
      <a:accent6>
        <a:srgbClr val="505052"/>
      </a:accent6>
      <a:hlink>
        <a:srgbClr val="0563C1"/>
      </a:hlink>
      <a:folHlink>
        <a:srgbClr val="954F72"/>
      </a:folHlink>
    </a:clrScheme>
    <a:fontScheme name="Charita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[jen pro čtení]" id="{0D79ADF7-610A-4CAF-8F39-A14F201A2382}" vid="{5C824A52-7D09-40E5-9544-0DA5942C6C5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33347CB9ED54184792E34970A710D" ma:contentTypeVersion="14" ma:contentTypeDescription="Create a new document." ma:contentTypeScope="" ma:versionID="7011294c11ee16c0e6495f29aa283de8">
  <xsd:schema xmlns:xsd="http://www.w3.org/2001/XMLSchema" xmlns:xs="http://www.w3.org/2001/XMLSchema" xmlns:p="http://schemas.microsoft.com/office/2006/metadata/properties" xmlns:ns2="744f23e2-4954-4a9f-9dd9-360623bc7b66" xmlns:ns3="7da0b6dd-b91a-4207-a820-d1e9340b4e66" targetNamespace="http://schemas.microsoft.com/office/2006/metadata/properties" ma:root="true" ma:fieldsID="e06e94553eca78dff3882869c730f252" ns2:_="" ns3:_="">
    <xsd:import namespace="744f23e2-4954-4a9f-9dd9-360623bc7b66"/>
    <xsd:import namespace="7da0b6dd-b91a-4207-a820-d1e9340b4e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f23e2-4954-4a9f-9dd9-360623bc7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837393-851d-4bb3-bab5-9c247c28c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0b6dd-b91a-4207-a820-d1e9340b4e6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e2d5ca8-c494-4032-9da3-c5055ea1332e}" ma:internalName="TaxCatchAll" ma:showField="CatchAllData" ma:web="7da0b6dd-b91a-4207-a820-d1e9340b4e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4f23e2-4954-4a9f-9dd9-360623bc7b66">
      <Terms xmlns="http://schemas.microsoft.com/office/infopath/2007/PartnerControls"/>
    </lcf76f155ced4ddcb4097134ff3c332f>
    <TaxCatchAll xmlns="7da0b6dd-b91a-4207-a820-d1e9340b4e66" xsi:nil="true"/>
  </documentManagement>
</p:properties>
</file>

<file path=customXml/itemProps1.xml><?xml version="1.0" encoding="utf-8"?>
<ds:datastoreItem xmlns:ds="http://schemas.openxmlformats.org/officeDocument/2006/customXml" ds:itemID="{2A9002ED-9BC3-4F70-BCB9-3B1A48775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f23e2-4954-4a9f-9dd9-360623bc7b66"/>
    <ds:schemaRef ds:uri="7da0b6dd-b91a-4207-a820-d1e9340b4e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A823A-15B7-41FC-ABAB-9EC0A9E0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EFA89-BE16-4BBC-B771-4CA8CE208589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744f23e2-4954-4a9f-9dd9-360623bc7b66"/>
    <ds:schemaRef ds:uri="http://schemas.microsoft.com/office/2006/documentManagement/types"/>
    <ds:schemaRef ds:uri="7da0b6dd-b91a-4207-a820-d1e9340b4e66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14857</TotalTime>
  <Words>486</Words>
  <Application>Microsoft Office PowerPoint</Application>
  <PresentationFormat>Širokoúhlá obrazovka</PresentationFormat>
  <Paragraphs>118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Motiv Office</vt:lpstr>
      <vt:lpstr>Charitní záchranná síť  Letní kampaň: Rybky, které plní přání   </vt:lpstr>
      <vt:lpstr>Představení organizace</vt:lpstr>
      <vt:lpstr>Rybky, které plní přání</vt:lpstr>
      <vt:lpstr>Rybky, které plní přání</vt:lpstr>
      <vt:lpstr>Rybky, které plní přání</vt:lpstr>
      <vt:lpstr>Rybky, které plní přání</vt:lpstr>
      <vt:lpstr>Rybky, které plní přání</vt:lpstr>
      <vt:lpstr>Děkujeme za spolupráci!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prezentace, nadpis i na 2 řádky</dc:title>
  <dc:creator>Julie Růžičková</dc:creator>
  <cp:lastModifiedBy>Mikulová Lucie</cp:lastModifiedBy>
  <cp:revision>235</cp:revision>
  <cp:lastPrinted>2025-10-17T11:10:45Z</cp:lastPrinted>
  <dcterms:created xsi:type="dcterms:W3CDTF">2023-01-24T16:54:34Z</dcterms:created>
  <dcterms:modified xsi:type="dcterms:W3CDTF">2025-11-10T08:23:29Z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0x010100D8233347CB9ED54184792E34970A710D</vt:lpwstr>
  </property>
  <property fmtid="{D5CDD505-2E9C-101B-9397-08002B2CF9AE}" pid="3" name="MediaServiceImageTags">
    <vt:lpwstr/>
  </property>
</Properties>
</file>